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Montserrat SemiBold"/>
      <p:regular r:id="rId72"/>
      <p:bold r:id="rId73"/>
      <p:italic r:id="rId74"/>
      <p:boldItalic r:id="rId75"/>
    </p:embeddedFont>
    <p:embeddedFont>
      <p:font typeface="Roboto"/>
      <p:regular r:id="rId76"/>
      <p:bold r:id="rId77"/>
      <p:italic r:id="rId78"/>
      <p:boldItalic r:id="rId79"/>
    </p:embeddedFont>
    <p:embeddedFont>
      <p:font typeface="Fredoka One"/>
      <p:regular r:id="rId80"/>
    </p:embeddedFont>
    <p:embeddedFont>
      <p:font typeface="Montserrat"/>
      <p:regular r:id="rId81"/>
      <p:bold r:id="rId82"/>
      <p:italic r:id="rId83"/>
      <p:boldItalic r:id="rId84"/>
    </p:embeddedFont>
    <p:embeddedFont>
      <p:font typeface="Inter"/>
      <p:regular r:id="rId85"/>
      <p:bold r:id="rId86"/>
    </p:embeddedFont>
    <p:embeddedFont>
      <p:font typeface="Fira Sans Extra Condensed Medium"/>
      <p:regular r:id="rId87"/>
      <p:bold r:id="rId88"/>
      <p:italic r:id="rId89"/>
      <p:boldItalic r:id="rId90"/>
    </p:embeddedFont>
    <p:embeddedFont>
      <p:font typeface="Barlow Semi Condensed Medium"/>
      <p:regular r:id="rId91"/>
      <p:bold r:id="rId92"/>
      <p:italic r:id="rId93"/>
      <p:boldItalic r:id="rId94"/>
    </p:embeddedFont>
    <p:embeddedFont>
      <p:font typeface="Barlow Semi Condensed"/>
      <p:regular r:id="rId95"/>
      <p:bold r:id="rId96"/>
      <p:italic r:id="rId97"/>
      <p:boldItalic r:id="rId98"/>
    </p:embeddedFont>
    <p:embeddedFont>
      <p:font typeface="Fira Sans Extra Condensed"/>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2" Type="http://schemas.openxmlformats.org/officeDocument/2006/relationships/font" Target="fonts/FiraSansExtraCondensed-boldItalic.fntdata"/><Relationship Id="rId101" Type="http://schemas.openxmlformats.org/officeDocument/2006/relationships/font" Target="fonts/FiraSansExtraCondensed-italic.fntdata"/><Relationship Id="rId100" Type="http://schemas.openxmlformats.org/officeDocument/2006/relationships/font" Target="fonts/FiraSansExtraCondensed-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BarlowSemiCondensed-regular.fntdata"/><Relationship Id="rId94" Type="http://schemas.openxmlformats.org/officeDocument/2006/relationships/font" Target="fonts/BarlowSemiCondensedMedium-boldItalic.fntdata"/><Relationship Id="rId97" Type="http://schemas.openxmlformats.org/officeDocument/2006/relationships/font" Target="fonts/BarlowSemiCondensed-italic.fntdata"/><Relationship Id="rId96" Type="http://schemas.openxmlformats.org/officeDocument/2006/relationships/font" Target="fonts/BarlowSemiCondensed-bold.fntdata"/><Relationship Id="rId11" Type="http://schemas.openxmlformats.org/officeDocument/2006/relationships/slide" Target="slides/slide7.xml"/><Relationship Id="rId99" Type="http://schemas.openxmlformats.org/officeDocument/2006/relationships/font" Target="fonts/FiraSansExtraCondensed-regular.fntdata"/><Relationship Id="rId10" Type="http://schemas.openxmlformats.org/officeDocument/2006/relationships/slide" Target="slides/slide6.xml"/><Relationship Id="rId98" Type="http://schemas.openxmlformats.org/officeDocument/2006/relationships/font" Target="fonts/BarlowSemiCondensed-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BarlowSemiCondensedMedium-regular.fntdata"/><Relationship Id="rId90" Type="http://schemas.openxmlformats.org/officeDocument/2006/relationships/font" Target="fonts/FiraSansExtraCondensedMedium-boldItalic.fntdata"/><Relationship Id="rId93" Type="http://schemas.openxmlformats.org/officeDocument/2006/relationships/font" Target="fonts/BarlowSemiCondensedMedium-italic.fntdata"/><Relationship Id="rId92" Type="http://schemas.openxmlformats.org/officeDocument/2006/relationships/font" Target="fonts/BarlowSemiCondensedMedium-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Inter-bold.fntdata"/><Relationship Id="rId85" Type="http://schemas.openxmlformats.org/officeDocument/2006/relationships/font" Target="fonts/Inter-regular.fntdata"/><Relationship Id="rId88" Type="http://schemas.openxmlformats.org/officeDocument/2006/relationships/font" Target="fonts/FiraSansExtraCondensedMedium-bold.fntdata"/><Relationship Id="rId87" Type="http://schemas.openxmlformats.org/officeDocument/2006/relationships/font" Target="fonts/FiraSansExtraCondensedMedium-regular.fntdata"/><Relationship Id="rId89" Type="http://schemas.openxmlformats.org/officeDocument/2006/relationships/font" Target="fonts/FiraSansExtraCondensedMedium-italic.fntdata"/><Relationship Id="rId80" Type="http://schemas.openxmlformats.org/officeDocument/2006/relationships/font" Target="fonts/FredokaOne-regular.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SemiBold-bold.fntdata"/><Relationship Id="rId72" Type="http://schemas.openxmlformats.org/officeDocument/2006/relationships/font" Target="fonts/MontserratSemiBold-regular.fntdata"/><Relationship Id="rId75" Type="http://schemas.openxmlformats.org/officeDocument/2006/relationships/font" Target="fonts/MontserratSemiBold-boldItalic.fntdata"/><Relationship Id="rId74" Type="http://schemas.openxmlformats.org/officeDocument/2006/relationships/font" Target="fonts/MontserratSemiBold-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d9a49ab65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d9a49ab65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9fa940987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9fa940987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e3cc52a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e3cc52a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e3cc52a9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e3cc52a9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9fa940987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9fa940987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e6383e5f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e6383e5f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e6383e5f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e6383e5f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e6383e5f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e6383e5f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e6383e5f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e6383e5f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e6383e5f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e6383e5f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9fa94098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9fa94098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e6383e5f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e6383e5f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d845dff9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d845dff9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d845dff9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d845dff9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d845dff9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d845dff9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d845dff9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d845dff9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e6383e5f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e6383e5f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e6383e5f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e6383e5f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d845dff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d845dff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d93a9ed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d93a9ed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d93a9ed3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d93a9ed3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d22de5b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d22de5b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e6383e980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e6383e980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e6383e980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e6383e980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e6383e980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e6383e980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e6383e980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e6383e980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d93a9ed3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d93a9ed3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d93a9ed3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0d93a9ed3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0e6383e980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0e6383e98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0e6383e980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0e6383e980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0d845dff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0d845dff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d93a9e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d93a9ed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000"/>
              </a:spcBef>
              <a:spcAft>
                <a:spcPts val="0"/>
              </a:spcAft>
              <a:buClr>
                <a:srgbClr val="003BA3"/>
              </a:buClr>
              <a:buSzPts val="1200"/>
              <a:buFont typeface="Montserrat"/>
              <a:buChar char="●"/>
            </a:pPr>
            <a:r>
              <a:rPr lang="en" sz="1200">
                <a:solidFill>
                  <a:srgbClr val="003BA3"/>
                </a:solidFill>
                <a:highlight>
                  <a:schemeClr val="lt1"/>
                </a:highlight>
              </a:rPr>
              <a:t>Mô hình MVC quy hoạch các class/function vào các thành phần riêng biệt </a:t>
            </a:r>
            <a:r>
              <a:rPr b="1" lang="en" sz="1200">
                <a:solidFill>
                  <a:srgbClr val="003BA3"/>
                </a:solidFill>
                <a:highlight>
                  <a:schemeClr val="lt1"/>
                </a:highlight>
              </a:rPr>
              <a:t>Controller - Model - View</a:t>
            </a:r>
            <a:r>
              <a:rPr lang="en" sz="1200">
                <a:solidFill>
                  <a:srgbClr val="003BA3"/>
                </a:solidFill>
                <a:highlight>
                  <a:schemeClr val="lt1"/>
                </a:highlight>
              </a:rPr>
              <a:t>, việc đó làm cho quá trình phát triển - quản lý - vận hành - bảo trì web diễn ra thuận lợi hơn, tạo ra được các chức năng chuyên biệt hoá đồng thời kiểm soát được luồng xử lý</a:t>
            </a:r>
            <a:endParaRPr sz="7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469d1f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469d1f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e6383e98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e6383e98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n" sz="1000">
                <a:solidFill>
                  <a:schemeClr val="dk1"/>
                </a:solidFill>
              </a:rPr>
              <a:t>Model</a:t>
            </a:r>
            <a:r>
              <a:rPr lang="en" sz="1000">
                <a:solidFill>
                  <a:schemeClr val="dk1"/>
                </a:solidFill>
              </a:rPr>
              <a:t>: phần chứa những nghiệp vụ tương tác với dữ liệu hay hệ quản trị cơ sở dữ liệu. Phần này bao gồm các class hay function có khả năng xử lý nhiều nghiệp vụ như: kết nối database, thêm/ xóa/ sửa dữ liệu, truy vấn dữ liệu…</a:t>
            </a:r>
            <a:endParaRPr sz="1000">
              <a:solidFill>
                <a:schemeClr val="dk1"/>
              </a:solidFill>
            </a:endParaRPr>
          </a:p>
          <a:p>
            <a:pPr indent="0" lvl="0" marL="0" rtl="0" algn="just">
              <a:spcBef>
                <a:spcPts val="0"/>
              </a:spcBef>
              <a:spcAft>
                <a:spcPts val="0"/>
              </a:spcAft>
              <a:buNone/>
            </a:pPr>
            <a:r>
              <a:rPr b="1" i="1" lang="en" sz="1000">
                <a:solidFill>
                  <a:schemeClr val="dk1"/>
                </a:solidFill>
              </a:rPr>
              <a:t>View</a:t>
            </a:r>
            <a:r>
              <a:rPr lang="en" sz="1000">
                <a:solidFill>
                  <a:schemeClr val="dk1"/>
                </a:solidFill>
              </a:rPr>
              <a:t>: phần chứa những giao diện tương tự như một nút bấm, khung nhập, menu, hình ảnh. View đảm nhiệm chức trách hiển thị dữ liệu, giúp người dùng tương tác với hệ thống.</a:t>
            </a:r>
            <a:endParaRPr sz="1000">
              <a:solidFill>
                <a:schemeClr val="dk1"/>
              </a:solidFill>
            </a:endParaRPr>
          </a:p>
          <a:p>
            <a:pPr indent="0" lvl="0" marL="0" rtl="0" algn="just">
              <a:spcBef>
                <a:spcPts val="0"/>
              </a:spcBef>
              <a:spcAft>
                <a:spcPts val="0"/>
              </a:spcAft>
              <a:buClr>
                <a:schemeClr val="dk1"/>
              </a:buClr>
              <a:buSzPts val="1100"/>
              <a:buFont typeface="Arial"/>
              <a:buNone/>
            </a:pPr>
            <a:r>
              <a:rPr b="1" i="1" lang="en" sz="1000">
                <a:solidFill>
                  <a:schemeClr val="dk1"/>
                </a:solidFill>
              </a:rPr>
              <a:t>Controller</a:t>
            </a:r>
            <a:r>
              <a:rPr lang="en" sz="1000">
                <a:solidFill>
                  <a:schemeClr val="dk1"/>
                </a:solidFill>
              </a:rPr>
              <a:t>: phần tiếp nhận mọi yêu cầu xử lý của người dùng. Bao gồm những class/ funcition có khả năng xử lý nhiều nghiệp vụ logic. Giúp lấy dữ liệu đúng những thông tin cần thiết nhờ vào các nghiệp vụ lớp Model cung cấp và hiển thị các dữ liệu đó ra cho người dùng</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e6383e9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0e6383e9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d93a9ed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0d93a9ed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login: Đăng nhập vào hệ thống, người dùng với vai trò là student/ tutor sẽ đăng nhập với giao diện này</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signup dành cho Student: Giao diện đăng kí nếu người dùng chọn đăng ký với vai trò là student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signup dành cho Tutor: Giao diện đăng kí nếu người dùng chọn đăng ký với vai trò là tutor</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forgot password: Giao diện được sử dụng khi người dùng bấm vào nút quên mật khẩu</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component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Hiển thị form điền thông tin tìm kiếm gia sư</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Hiển thị giao diện form điền thông tin để yêu cầu nhận lớp</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0d8c0e6e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0d8c0e6e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SzPts val="1100"/>
              <a:buChar char="●"/>
            </a:pPr>
            <a:r>
              <a:rPr i="1" lang="en" sz="1000">
                <a:solidFill>
                  <a:schemeClr val="dk1"/>
                </a:solidFill>
              </a:rPr>
              <a:t>Post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list: Hiển thị danh sách các bài đăng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info: Hiển thị thông tin cho một bài đăng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thêm bài đăng: Admin điền đầy đủ form để tạo bài đăng mới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chỉnh sửa bài đăng: Admin được quyền chỉnh sửa các thông tin trong một bài đăng</a:t>
            </a:r>
            <a:endParaRPr sz="1000">
              <a:solidFill>
                <a:schemeClr val="dk1"/>
              </a:solidFill>
              <a:latin typeface="Times New Roman"/>
              <a:ea typeface="Times New Roman"/>
              <a:cs typeface="Times New Roman"/>
              <a:sym typeface="Times New Roman"/>
            </a:endParaRPr>
          </a:p>
          <a:p>
            <a:pPr indent="-292100" lvl="0" marL="457200" rtl="0" algn="l">
              <a:spcBef>
                <a:spcPts val="600"/>
              </a:spcBef>
              <a:spcAft>
                <a:spcPts val="0"/>
              </a:spcAft>
              <a:buClr>
                <a:schemeClr val="dk1"/>
              </a:buClr>
              <a:buSzPts val="1000"/>
              <a:buFont typeface="Times New Roman"/>
              <a:buChar char="●"/>
            </a:pPr>
            <a:r>
              <a:rPr i="1" lang="en" sz="1000">
                <a:solidFill>
                  <a:schemeClr val="dk1"/>
                </a:solidFill>
              </a:rPr>
              <a:t>User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hiển thị thông tin người dùng cho cả student, tutor và admin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chỉnh sửa thông tin người dùng</a:t>
            </a:r>
            <a:endParaRPr i="1" sz="10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d8c0e6e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d8c0e6e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dành cho người quản lý hệ thống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list: Hiển thị danh sách các bài đăng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user list: Hiển thị danh sách các người dùng trong hệ thống</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request list: Hiển thị danh sách các request đến từ gia sư hoặc học sinh đang chờ duyệt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0d8c0e6ec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0d8c0e6ec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SzPts val="1100"/>
              <a:buChar char="●"/>
            </a:pPr>
            <a:r>
              <a:rPr i="1" lang="en" sz="1000">
                <a:solidFill>
                  <a:schemeClr val="dk1"/>
                </a:solidFill>
              </a:rPr>
              <a:t> Authentication component</a:t>
            </a:r>
            <a:endParaRPr i="1" sz="1000">
              <a:solidFill>
                <a:schemeClr val="dk1"/>
              </a:solidFill>
            </a:endParaRPr>
          </a:p>
          <a:p>
            <a:pPr indent="-292100" lvl="0" marL="457200" rtl="0" algn="l">
              <a:lnSpc>
                <a:spcPct val="115000"/>
              </a:lnSpc>
              <a:spcBef>
                <a:spcPts val="300"/>
              </a:spcBef>
              <a:spcAft>
                <a:spcPts val="0"/>
              </a:spcAft>
              <a:buClr>
                <a:schemeClr val="dk1"/>
              </a:buClr>
              <a:buSzPts val="1000"/>
              <a:buChar char="-"/>
            </a:pPr>
            <a:r>
              <a:rPr lang="en" sz="1000">
                <a:solidFill>
                  <a:schemeClr val="dk1"/>
                </a:solidFill>
              </a:rPr>
              <a:t>checkSignUp(): Kiểm tra thông tin đăng ký trong form đăng ký có hợp lệ chưa, còn thiếu sót thông tin nào không, nếu chưa điền đầy đủ form sẽ có thông báo lỗi notifyError()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checkLogin(): Kiểm tra username và password đăng nhập vào đã hợp lệ chưa, tài khoản đã có trong hệ thống hay chưa, nếu chưa có thì phải đăng ký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sendEmailToVerifyAccount(): Nếu người dùng bấm vào nút quên mật khẩu ở screen đăng nhập, hệ thống gửi thông báo xác thực tài khoản qua mail</a:t>
            </a:r>
            <a:endParaRPr sz="1000">
              <a:solidFill>
                <a:schemeClr val="dk1"/>
              </a:solidFill>
            </a:endParaRPr>
          </a:p>
          <a:p>
            <a:pPr indent="-292100" lvl="0" marL="457200" rtl="0" algn="l">
              <a:spcBef>
                <a:spcPts val="600"/>
              </a:spcBef>
              <a:spcAft>
                <a:spcPts val="0"/>
              </a:spcAft>
              <a:buClr>
                <a:schemeClr val="dk1"/>
              </a:buClr>
              <a:buSzPts val="1000"/>
              <a:buChar char="●"/>
            </a:pPr>
            <a:r>
              <a:rPr i="1" lang="en" sz="1000">
                <a:solidFill>
                  <a:schemeClr val="dk1"/>
                </a:solidFill>
              </a:rPr>
              <a:t> Request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readRequest() đọc các request được trả về từ database</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addRequest(): thêm một form request mới vào DataBase để chờ duyệt</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acceptRequest(): chấp nhận form  yêu cầu tìm tutor của student gửi lên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denyRequest(): từ chối form yêu cầu tìm tutor của student gửi lên </a:t>
            </a:r>
            <a:endParaRPr i="1" sz="10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d8c0e6ec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d8c0e6ec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Controller xử lý các thao tác tên Post như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Tạo mới một bài đăng, gọi API kết nối tới database để thêm post vào post list</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Thay đổi trạng thái bài đăng, ẩn bài đăng</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Đọc danh sách các bài đăng ở database để lấy danh sách hiển thị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Cập nhật lại thông tin của một bài đăng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Controller xử lý các thao tác liên quan đến user như: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Read personal info: Đọc thông tin cá nhân của các user từ database và hiển thị thông tin user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Update personal info: Cập nhật các thông tin vừa được chỉnh sửa xuống database, bao gồm thông tin mật khẩu mới được thay đổi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d8c0e6e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d8c0e6e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Người quản trị hệ thống quản lý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Post Management: Quản lý các bài post, đọc danh sách các bài post, xử lý các thao tác như thêm, xóa, sửa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Account Management: Quản lý tài khoản người dùng, lock hoặc unlock account</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Management: Quản lý danh sách các request, accept hoặc deny request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d93a9ed3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0d93a9ed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Account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getData(): lấy danh sách tất cả các account từ database</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có nhiệm vụ thêm người dùng mới vào database</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getRequestList(): lấy danh sách tất cả các request từ database</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getRequestInfo(): lấy thông tin chi tiết của một request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khi có 1 request mới ta cần lưu chúng để admin có thể xem và xem xét để duyệt hay không</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Post model: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getPostList(): lấy danh sách các bài đăng</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getPostInfo(): lấy thông tin chi tiết của một bài đăng từ database</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	+ </a:t>
            </a:r>
            <a:r>
              <a:rPr lang="en" sz="1000">
                <a:solidFill>
                  <a:schemeClr val="dk1"/>
                </a:solidFill>
                <a:latin typeface="Times New Roman"/>
                <a:ea typeface="Times New Roman"/>
                <a:cs typeface="Times New Roman"/>
                <a:sym typeface="Times New Roman"/>
              </a:rPr>
              <a:t>saveData(): lưu 1 bài post, lưu danh sách bài post</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Management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getPostList(): lấy danh sách các bài request đã được duyệt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getListFindTutor(): lấy danh sách các request tìm kiếm gia sư từ học sinh</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getListReceiveClass(): lấy danh sách các request nhận lớp từ gia sư</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getListUser(): lấy danh sách người dùng trong hệ thống</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savaData(): có nhiêm vụ lưu những thay đổi vào hệ thống</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User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getData(): lấy dữ liệu của người dùng như username, mật khẩu, sđt, giới tính, loại phân quyền..</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lưu dữ liệu của một người dùng và update nó nếu nó được thay đổi vào database</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d93a9ed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d93a9ed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d9a49ab6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d9a49ab6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e6383e98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e6383e98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e6383e98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0e6383e98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e68b3330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e68b3330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0e68b33303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0e68b3330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d93a9ed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d93a9ed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0d845dff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0d845dff9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0e6383e980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0e6383e980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e6383e980_7_20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e6383e980_7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e6383e980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e6383e98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0e6383e980_7_24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0e6383e980_7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9fa9409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9fa9409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e6383e980_7_2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e6383e980_7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e6383e980_7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e6383e980_7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e6383e980_7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e6383e980_7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0e68b3330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0e68b3330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0d845dff9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0d845dff9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0e6383e5f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0e6383e5f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e68b33303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e68b33303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e6383e5f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e6383e5f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d9a49ab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d9a49ab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d9a49ab6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d9a49ab6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d9a49ab65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d9a49ab65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p:cSld name="CUSTOM_4_1">
    <p:bg>
      <p:bgPr>
        <a:solidFill>
          <a:schemeClr val="accent3"/>
        </a:solidFill>
      </p:bgPr>
    </p:bg>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8"/>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0" name="Google Shape;180;p28"/>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1" name="Google Shape;181;p28"/>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p28"/>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28"/>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4" name="Google Shape;184;p28"/>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5" name="Google Shape;185;p28"/>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 name="Google Shape;186;p28"/>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7" name="Google Shape;187;p28"/>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28"/>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28"/>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28"/>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28"/>
          <p:cNvSpPr txBox="1"/>
          <p:nvPr>
            <p:ph hasCustomPrompt="1" idx="16" type="title"/>
          </p:nvPr>
        </p:nvSpPr>
        <p:spPr>
          <a:xfrm>
            <a:off x="1532300" y="124277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2" name="Google Shape;192;p28"/>
          <p:cNvSpPr txBox="1"/>
          <p:nvPr>
            <p:ph hasCustomPrompt="1" idx="17" type="title"/>
          </p:nvPr>
        </p:nvSpPr>
        <p:spPr>
          <a:xfrm>
            <a:off x="15323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 name="Google Shape;193;p28"/>
          <p:cNvSpPr txBox="1"/>
          <p:nvPr>
            <p:ph hasCustomPrompt="1" idx="18" type="title"/>
          </p:nvPr>
        </p:nvSpPr>
        <p:spPr>
          <a:xfrm>
            <a:off x="4237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4" name="Google Shape;194;p28"/>
          <p:cNvSpPr txBox="1"/>
          <p:nvPr>
            <p:ph hasCustomPrompt="1" idx="19" type="title"/>
          </p:nvPr>
        </p:nvSpPr>
        <p:spPr>
          <a:xfrm>
            <a:off x="42375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5" name="Google Shape;195;p28"/>
          <p:cNvSpPr txBox="1"/>
          <p:nvPr>
            <p:ph hasCustomPrompt="1" idx="20" type="title"/>
          </p:nvPr>
        </p:nvSpPr>
        <p:spPr>
          <a:xfrm>
            <a:off x="6942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 name="Google Shape;196;p28"/>
          <p:cNvSpPr txBox="1"/>
          <p:nvPr>
            <p:ph hasCustomPrompt="1" idx="21" type="title"/>
          </p:nvPr>
        </p:nvSpPr>
        <p:spPr>
          <a:xfrm>
            <a:off x="6942300" y="3084425"/>
            <a:ext cx="6693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1">
  <p:cSld name="CUSTOM_4_2">
    <p:bg>
      <p:bgPr>
        <a:solidFill>
          <a:schemeClr val="accent3"/>
        </a:solidFill>
      </p:bgPr>
    </p:bg>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29"/>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0" name="Google Shape;200;p29"/>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29"/>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29"/>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29"/>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29"/>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29"/>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29"/>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29"/>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29"/>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9" name="Google Shape;209;p29"/>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29"/>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29"/>
          <p:cNvSpPr txBox="1"/>
          <p:nvPr>
            <p:ph hasCustomPrompt="1" idx="16" type="title"/>
          </p:nvPr>
        </p:nvSpPr>
        <p:spPr>
          <a:xfrm>
            <a:off x="1532300" y="124277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2" name="Google Shape;212;p29"/>
          <p:cNvSpPr txBox="1"/>
          <p:nvPr>
            <p:ph hasCustomPrompt="1" idx="17" type="title"/>
          </p:nvPr>
        </p:nvSpPr>
        <p:spPr>
          <a:xfrm>
            <a:off x="15323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3" name="Google Shape;213;p29"/>
          <p:cNvSpPr txBox="1"/>
          <p:nvPr>
            <p:ph hasCustomPrompt="1" idx="18" type="title"/>
          </p:nvPr>
        </p:nvSpPr>
        <p:spPr>
          <a:xfrm>
            <a:off x="4237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4" name="Google Shape;214;p29"/>
          <p:cNvSpPr txBox="1"/>
          <p:nvPr>
            <p:ph hasCustomPrompt="1" idx="19" type="title"/>
          </p:nvPr>
        </p:nvSpPr>
        <p:spPr>
          <a:xfrm>
            <a:off x="42375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5" name="Google Shape;215;p29"/>
          <p:cNvSpPr txBox="1"/>
          <p:nvPr>
            <p:ph hasCustomPrompt="1" idx="20" type="title"/>
          </p:nvPr>
        </p:nvSpPr>
        <p:spPr>
          <a:xfrm>
            <a:off x="6942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6" name="Google Shape;216;p29"/>
          <p:cNvSpPr txBox="1"/>
          <p:nvPr>
            <p:ph hasCustomPrompt="1" idx="21" type="title"/>
          </p:nvPr>
        </p:nvSpPr>
        <p:spPr>
          <a:xfrm>
            <a:off x="6942300" y="3084425"/>
            <a:ext cx="6693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217" name="Shape 217"/>
        <p:cNvGrpSpPr/>
        <p:nvPr/>
      </p:nvGrpSpPr>
      <p:grpSpPr>
        <a:xfrm>
          <a:off x="0" y="0"/>
          <a:ext cx="0" cy="0"/>
          <a:chOff x="0" y="0"/>
          <a:chExt cx="0" cy="0"/>
        </a:xfrm>
      </p:grpSpPr>
      <p:sp>
        <p:nvSpPr>
          <p:cNvPr id="218" name="Google Shape;218;p30"/>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spTree>
      <p:nvGrpSpPr>
        <p:cNvPr id="219" name="Shape 219"/>
        <p:cNvGrpSpPr/>
        <p:nvPr/>
      </p:nvGrpSpPr>
      <p:grpSpPr>
        <a:xfrm>
          <a:off x="0" y="0"/>
          <a:ext cx="0" cy="0"/>
          <a:chOff x="0" y="0"/>
          <a:chExt cx="0" cy="0"/>
        </a:xfrm>
      </p:grpSpPr>
      <p:sp>
        <p:nvSpPr>
          <p:cNvPr id="220" name="Google Shape;220;p31"/>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
    <p:spTree>
      <p:nvGrpSpPr>
        <p:cNvPr id="221" name="Shape 221"/>
        <p:cNvGrpSpPr/>
        <p:nvPr/>
      </p:nvGrpSpPr>
      <p:grpSpPr>
        <a:xfrm>
          <a:off x="0" y="0"/>
          <a:ext cx="0" cy="0"/>
          <a:chOff x="0" y="0"/>
          <a:chExt cx="0" cy="0"/>
        </a:xfrm>
      </p:grpSpPr>
      <p:sp>
        <p:nvSpPr>
          <p:cNvPr id="222" name="Google Shape;222;p32"/>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
    <p:spTree>
      <p:nvGrpSpPr>
        <p:cNvPr id="223" name="Shape 223"/>
        <p:cNvGrpSpPr/>
        <p:nvPr/>
      </p:nvGrpSpPr>
      <p:grpSpPr>
        <a:xfrm>
          <a:off x="0" y="0"/>
          <a:ext cx="0" cy="0"/>
          <a:chOff x="0" y="0"/>
          <a:chExt cx="0" cy="0"/>
        </a:xfrm>
      </p:grpSpPr>
      <p:sp>
        <p:nvSpPr>
          <p:cNvPr id="224" name="Google Shape;224;p33"/>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ỉ tiêu đề 1">
  <p:cSld name="TITLE_ONLY_5">
    <p:spTree>
      <p:nvGrpSpPr>
        <p:cNvPr id="225" name="Shape 225"/>
        <p:cNvGrpSpPr/>
        <p:nvPr/>
      </p:nvGrpSpPr>
      <p:grpSpPr>
        <a:xfrm>
          <a:off x="0" y="0"/>
          <a:ext cx="0" cy="0"/>
          <a:chOff x="0" y="0"/>
          <a:chExt cx="0" cy="0"/>
        </a:xfrm>
      </p:grpSpPr>
      <p:sp>
        <p:nvSpPr>
          <p:cNvPr id="226" name="Google Shape;226;p34"/>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_1">
    <p:spTree>
      <p:nvGrpSpPr>
        <p:cNvPr id="227" name="Shape 227"/>
        <p:cNvGrpSpPr/>
        <p:nvPr/>
      </p:nvGrpSpPr>
      <p:grpSpPr>
        <a:xfrm>
          <a:off x="0" y="0"/>
          <a:ext cx="0" cy="0"/>
          <a:chOff x="0" y="0"/>
          <a:chExt cx="0" cy="0"/>
        </a:xfrm>
      </p:grpSpPr>
      <p:sp>
        <p:nvSpPr>
          <p:cNvPr id="228" name="Google Shape;228;p35"/>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29" name="Google Shape;229;p35"/>
          <p:cNvGrpSpPr/>
          <p:nvPr/>
        </p:nvGrpSpPr>
        <p:grpSpPr>
          <a:xfrm>
            <a:off x="261711" y="-1158"/>
            <a:ext cx="8550326" cy="3981600"/>
            <a:chOff x="261711" y="-1158"/>
            <a:chExt cx="8550326" cy="3981600"/>
          </a:xfrm>
        </p:grpSpPr>
        <p:cxnSp>
          <p:nvCxnSpPr>
            <p:cNvPr id="230" name="Google Shape;230;p35"/>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5"/>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232" name="Google Shape;232;p35"/>
            <p:cNvGrpSpPr/>
            <p:nvPr/>
          </p:nvGrpSpPr>
          <p:grpSpPr>
            <a:xfrm rot="10800000">
              <a:off x="343275" y="3300779"/>
              <a:ext cx="344736" cy="345385"/>
              <a:chOff x="7353050" y="316275"/>
              <a:chExt cx="292025" cy="292575"/>
            </a:xfrm>
          </p:grpSpPr>
          <p:sp>
            <p:nvSpPr>
              <p:cNvPr id="233" name="Google Shape;233;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35"/>
            <p:cNvGrpSpPr/>
            <p:nvPr/>
          </p:nvGrpSpPr>
          <p:grpSpPr>
            <a:xfrm rot="10800000">
              <a:off x="8520013" y="714742"/>
              <a:ext cx="292025" cy="292575"/>
              <a:chOff x="7353050" y="316275"/>
              <a:chExt cx="292025" cy="292575"/>
            </a:xfrm>
          </p:grpSpPr>
          <p:sp>
            <p:nvSpPr>
              <p:cNvPr id="238" name="Google Shape;238;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5"/>
            <p:cNvGrpSpPr/>
            <p:nvPr/>
          </p:nvGrpSpPr>
          <p:grpSpPr>
            <a:xfrm rot="10800000">
              <a:off x="261711" y="465077"/>
              <a:ext cx="507562" cy="507984"/>
              <a:chOff x="8064275" y="887850"/>
              <a:chExt cx="581800" cy="582350"/>
            </a:xfrm>
          </p:grpSpPr>
          <p:sp>
            <p:nvSpPr>
              <p:cNvPr id="243" name="Google Shape;243;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35"/>
          <p:cNvSpPr txBox="1"/>
          <p:nvPr>
            <p:ph idx="1" type="subTitle"/>
          </p:nvPr>
        </p:nvSpPr>
        <p:spPr>
          <a:xfrm>
            <a:off x="1408175" y="1035279"/>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0" name="Google Shape;250;p35"/>
          <p:cNvSpPr txBox="1"/>
          <p:nvPr>
            <p:ph idx="2" type="subTitle"/>
          </p:nvPr>
        </p:nvSpPr>
        <p:spPr>
          <a:xfrm>
            <a:off x="1408175" y="1336956"/>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
        <p:nvSpPr>
          <p:cNvPr id="251" name="Google Shape;251;p35"/>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2" name="Google Shape;252;p35"/>
          <p:cNvSpPr txBox="1"/>
          <p:nvPr>
            <p:ph idx="4" type="subTitle"/>
          </p:nvPr>
        </p:nvSpPr>
        <p:spPr>
          <a:xfrm>
            <a:off x="1408175" y="2609979"/>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
        <p:nvSpPr>
          <p:cNvPr id="253" name="Google Shape;253;p35"/>
          <p:cNvSpPr txBox="1"/>
          <p:nvPr>
            <p:ph idx="5" type="subTitle"/>
          </p:nvPr>
        </p:nvSpPr>
        <p:spPr>
          <a:xfrm>
            <a:off x="1408175" y="3587645"/>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4" name="Google Shape;254;p35"/>
          <p:cNvSpPr txBox="1"/>
          <p:nvPr>
            <p:ph idx="6" type="subTitle"/>
          </p:nvPr>
        </p:nvSpPr>
        <p:spPr>
          <a:xfrm>
            <a:off x="1408175" y="3889317"/>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36"/>
          <p:cNvSpPr txBox="1"/>
          <p:nvPr>
            <p:ph type="title"/>
          </p:nvPr>
        </p:nvSpPr>
        <p:spPr>
          <a:xfrm>
            <a:off x="539697" y="1274907"/>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7" name="Google Shape;257;p36"/>
          <p:cNvSpPr txBox="1"/>
          <p:nvPr>
            <p:ph idx="1" type="subTitle"/>
          </p:nvPr>
        </p:nvSpPr>
        <p:spPr>
          <a:xfrm>
            <a:off x="539697" y="1632972"/>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36"/>
          <p:cNvSpPr txBox="1"/>
          <p:nvPr>
            <p:ph idx="2" type="title"/>
          </p:nvPr>
        </p:nvSpPr>
        <p:spPr>
          <a:xfrm>
            <a:off x="542187" y="2438281"/>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36"/>
          <p:cNvSpPr txBox="1"/>
          <p:nvPr>
            <p:ph idx="3" type="subTitle"/>
          </p:nvPr>
        </p:nvSpPr>
        <p:spPr>
          <a:xfrm>
            <a:off x="542187" y="2797085"/>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36"/>
          <p:cNvSpPr txBox="1"/>
          <p:nvPr>
            <p:ph idx="4" type="title"/>
          </p:nvPr>
        </p:nvSpPr>
        <p:spPr>
          <a:xfrm>
            <a:off x="6407706" y="1274907"/>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36"/>
          <p:cNvSpPr txBox="1"/>
          <p:nvPr>
            <p:ph idx="5" type="subTitle"/>
          </p:nvPr>
        </p:nvSpPr>
        <p:spPr>
          <a:xfrm>
            <a:off x="6407706" y="1632972"/>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36"/>
          <p:cNvSpPr txBox="1"/>
          <p:nvPr>
            <p:ph idx="6" type="title"/>
          </p:nvPr>
        </p:nvSpPr>
        <p:spPr>
          <a:xfrm>
            <a:off x="6405213" y="2438281"/>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36"/>
          <p:cNvSpPr txBox="1"/>
          <p:nvPr>
            <p:ph idx="7" type="subTitle"/>
          </p:nvPr>
        </p:nvSpPr>
        <p:spPr>
          <a:xfrm>
            <a:off x="6405213" y="2797085"/>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6"/>
          <p:cNvSpPr txBox="1"/>
          <p:nvPr>
            <p:ph idx="8" type="title"/>
          </p:nvPr>
        </p:nvSpPr>
        <p:spPr>
          <a:xfrm>
            <a:off x="539694" y="3601655"/>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36"/>
          <p:cNvSpPr txBox="1"/>
          <p:nvPr>
            <p:ph idx="9" type="subTitle"/>
          </p:nvPr>
        </p:nvSpPr>
        <p:spPr>
          <a:xfrm>
            <a:off x="539694" y="3961197"/>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6"/>
          <p:cNvSpPr txBox="1"/>
          <p:nvPr>
            <p:ph idx="13" type="title"/>
          </p:nvPr>
        </p:nvSpPr>
        <p:spPr>
          <a:xfrm>
            <a:off x="6396298" y="3601655"/>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36"/>
          <p:cNvSpPr txBox="1"/>
          <p:nvPr>
            <p:ph idx="14" type="subTitle"/>
          </p:nvPr>
        </p:nvSpPr>
        <p:spPr>
          <a:xfrm>
            <a:off x="6396298" y="3961197"/>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6"/>
          <p:cNvSpPr txBox="1"/>
          <p:nvPr>
            <p:ph idx="15" type="title"/>
          </p:nvPr>
        </p:nvSpPr>
        <p:spPr>
          <a:xfrm>
            <a:off x="539550" y="444773"/>
            <a:ext cx="8064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9" name="Google Shape;269;p36"/>
          <p:cNvSpPr/>
          <p:nvPr/>
        </p:nvSpPr>
        <p:spPr>
          <a:xfrm flipH="1" rot="10800000">
            <a:off x="-8462" y="-2215783"/>
            <a:ext cx="9160900" cy="2584608"/>
          </a:xfrm>
          <a:custGeom>
            <a:rect b="b" l="l" r="r" t="t"/>
            <a:pathLst>
              <a:path extrusionOk="0" h="84776" w="286144">
                <a:moveTo>
                  <a:pt x="142932" y="0"/>
                </a:moveTo>
                <a:cubicBezTo>
                  <a:pt x="139408" y="0"/>
                  <a:pt x="136091" y="901"/>
                  <a:pt x="132803" y="2040"/>
                </a:cubicBezTo>
                <a:cubicBezTo>
                  <a:pt x="129136" y="3302"/>
                  <a:pt x="125516" y="4683"/>
                  <a:pt x="121837" y="5909"/>
                </a:cubicBezTo>
                <a:cubicBezTo>
                  <a:pt x="119233" y="6770"/>
                  <a:pt x="116583" y="7224"/>
                  <a:pt x="113912" y="7224"/>
                </a:cubicBezTo>
                <a:cubicBezTo>
                  <a:pt x="112041" y="7224"/>
                  <a:pt x="110159" y="7001"/>
                  <a:pt x="108276" y="6540"/>
                </a:cubicBezTo>
                <a:cubicBezTo>
                  <a:pt x="104168" y="5528"/>
                  <a:pt x="100084" y="4433"/>
                  <a:pt x="96036" y="3254"/>
                </a:cubicBezTo>
                <a:cubicBezTo>
                  <a:pt x="93289" y="2456"/>
                  <a:pt x="90581" y="2047"/>
                  <a:pt x="87910" y="2047"/>
                </a:cubicBezTo>
                <a:cubicBezTo>
                  <a:pt x="84202" y="2047"/>
                  <a:pt x="80564" y="2835"/>
                  <a:pt x="76986" y="4468"/>
                </a:cubicBezTo>
                <a:cubicBezTo>
                  <a:pt x="73843" y="5909"/>
                  <a:pt x="70652" y="7266"/>
                  <a:pt x="67509" y="8707"/>
                </a:cubicBezTo>
                <a:cubicBezTo>
                  <a:pt x="63648" y="10478"/>
                  <a:pt x="59675" y="11416"/>
                  <a:pt x="55555" y="11416"/>
                </a:cubicBezTo>
                <a:cubicBezTo>
                  <a:pt x="53666" y="11416"/>
                  <a:pt x="51746" y="11219"/>
                  <a:pt x="49792" y="10814"/>
                </a:cubicBezTo>
                <a:cubicBezTo>
                  <a:pt x="45935" y="10017"/>
                  <a:pt x="42053" y="9255"/>
                  <a:pt x="38172" y="8564"/>
                </a:cubicBezTo>
                <a:cubicBezTo>
                  <a:pt x="36427" y="8254"/>
                  <a:pt x="34677" y="8066"/>
                  <a:pt x="32940" y="8066"/>
                </a:cubicBezTo>
                <a:cubicBezTo>
                  <a:pt x="30672" y="8066"/>
                  <a:pt x="28427" y="8388"/>
                  <a:pt x="26242" y="9183"/>
                </a:cubicBezTo>
                <a:cubicBezTo>
                  <a:pt x="23718" y="10112"/>
                  <a:pt x="21289" y="11267"/>
                  <a:pt x="18908" y="12469"/>
                </a:cubicBezTo>
                <a:cubicBezTo>
                  <a:pt x="15491" y="14196"/>
                  <a:pt x="12204" y="16148"/>
                  <a:pt x="8787" y="17863"/>
                </a:cubicBezTo>
                <a:cubicBezTo>
                  <a:pt x="6085" y="19196"/>
                  <a:pt x="3144" y="20030"/>
                  <a:pt x="1" y="20089"/>
                </a:cubicBezTo>
                <a:lnTo>
                  <a:pt x="1" y="84776"/>
                </a:lnTo>
                <a:lnTo>
                  <a:pt x="286143" y="84776"/>
                </a:lnTo>
                <a:lnTo>
                  <a:pt x="286143" y="20185"/>
                </a:lnTo>
                <a:cubicBezTo>
                  <a:pt x="281286" y="19613"/>
                  <a:pt x="278845" y="18875"/>
                  <a:pt x="274725" y="16720"/>
                </a:cubicBezTo>
                <a:cubicBezTo>
                  <a:pt x="273463" y="16065"/>
                  <a:pt x="272249" y="15339"/>
                  <a:pt x="270999" y="14684"/>
                </a:cubicBezTo>
                <a:cubicBezTo>
                  <a:pt x="267808" y="13017"/>
                  <a:pt x="264593" y="11398"/>
                  <a:pt x="261402" y="9719"/>
                </a:cubicBezTo>
                <a:lnTo>
                  <a:pt x="259497" y="9100"/>
                </a:lnTo>
                <a:cubicBezTo>
                  <a:pt x="257343" y="8394"/>
                  <a:pt x="255159" y="8075"/>
                  <a:pt x="252956" y="8075"/>
                </a:cubicBezTo>
                <a:cubicBezTo>
                  <a:pt x="251555" y="8075"/>
                  <a:pt x="250146" y="8204"/>
                  <a:pt x="248734" y="8445"/>
                </a:cubicBezTo>
                <a:cubicBezTo>
                  <a:pt x="244448" y="9183"/>
                  <a:pt x="240185" y="10017"/>
                  <a:pt x="235923" y="10850"/>
                </a:cubicBezTo>
                <a:cubicBezTo>
                  <a:pt x="234021" y="11224"/>
                  <a:pt x="232145" y="11410"/>
                  <a:pt x="230296" y="11410"/>
                </a:cubicBezTo>
                <a:cubicBezTo>
                  <a:pt x="226427" y="11410"/>
                  <a:pt x="222673" y="10593"/>
                  <a:pt x="219040" y="8957"/>
                </a:cubicBezTo>
                <a:cubicBezTo>
                  <a:pt x="215730" y="7469"/>
                  <a:pt x="212420" y="6016"/>
                  <a:pt x="209110" y="4528"/>
                </a:cubicBezTo>
                <a:cubicBezTo>
                  <a:pt x="205477" y="2902"/>
                  <a:pt x="201765" y="2014"/>
                  <a:pt x="197953" y="2014"/>
                </a:cubicBezTo>
                <a:cubicBezTo>
                  <a:pt x="195680" y="2014"/>
                  <a:pt x="193372" y="2330"/>
                  <a:pt x="191024" y="2992"/>
                </a:cubicBezTo>
                <a:cubicBezTo>
                  <a:pt x="187810" y="3897"/>
                  <a:pt x="184583" y="4742"/>
                  <a:pt x="181380" y="5683"/>
                </a:cubicBezTo>
                <a:cubicBezTo>
                  <a:pt x="178229" y="6614"/>
                  <a:pt x="175088" y="7150"/>
                  <a:pt x="171951" y="7150"/>
                </a:cubicBezTo>
                <a:cubicBezTo>
                  <a:pt x="168947" y="7150"/>
                  <a:pt x="165948" y="6658"/>
                  <a:pt x="162949" y="5552"/>
                </a:cubicBezTo>
                <a:cubicBezTo>
                  <a:pt x="160021" y="4468"/>
                  <a:pt x="157080" y="3409"/>
                  <a:pt x="154127" y="2373"/>
                </a:cubicBezTo>
                <a:cubicBezTo>
                  <a:pt x="150924" y="1242"/>
                  <a:pt x="147674" y="254"/>
                  <a:pt x="144197" y="39"/>
                </a:cubicBezTo>
                <a:cubicBezTo>
                  <a:pt x="143772" y="13"/>
                  <a:pt x="143351" y="0"/>
                  <a:pt x="1429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29.jpg"/><Relationship Id="rId4" Type="http://schemas.openxmlformats.org/officeDocument/2006/relationships/image" Target="../media/image6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jpg"/><Relationship Id="rId6"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5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hyperlink" Target="https://ketnoigiasuhocsinh.herokuapp.com/" TargetMode="External"/><Relationship Id="rId4" Type="http://schemas.openxmlformats.org/officeDocument/2006/relationships/hyperlink" Target="https://ketnoigiasuhocsinh-admin.herokuapp.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hyperlink" Target="https://drive.google.com/file/d/1cJ8V5WPQ2aKqkpcul5E_ygNRtMB6geL3/view?usp=sha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sp>
        <p:nvSpPr>
          <p:cNvPr id="274" name="Google Shape;274;p37"/>
          <p:cNvSpPr txBox="1"/>
          <p:nvPr>
            <p:ph type="ctrTitle"/>
          </p:nvPr>
        </p:nvSpPr>
        <p:spPr>
          <a:xfrm>
            <a:off x="1590283" y="65787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Dự án kết nối </a:t>
            </a:r>
            <a:r>
              <a:rPr lang="en">
                <a:solidFill>
                  <a:schemeClr val="dk2"/>
                </a:solidFill>
              </a:rPr>
              <a:t>Gia sư</a:t>
            </a:r>
            <a:r>
              <a:rPr lang="en">
                <a:solidFill>
                  <a:schemeClr val="accent1"/>
                </a:solidFill>
              </a:rPr>
              <a:t> và </a:t>
            </a:r>
            <a:r>
              <a:rPr lang="en">
                <a:solidFill>
                  <a:schemeClr val="dk2"/>
                </a:solidFill>
              </a:rPr>
              <a:t>Học Sinh</a:t>
            </a:r>
            <a:r>
              <a:rPr lang="en">
                <a:solidFill>
                  <a:schemeClr val="accent1"/>
                </a:solidFill>
              </a:rPr>
              <a:t> </a:t>
            </a:r>
            <a:endParaRPr>
              <a:solidFill>
                <a:srgbClr val="4A8CFF"/>
              </a:solidFill>
            </a:endParaRPr>
          </a:p>
        </p:txBody>
      </p:sp>
      <p:sp>
        <p:nvSpPr>
          <p:cNvPr id="275" name="Google Shape;275;p37"/>
          <p:cNvSpPr txBox="1"/>
          <p:nvPr/>
        </p:nvSpPr>
        <p:spPr>
          <a:xfrm>
            <a:off x="3354025" y="3032525"/>
            <a:ext cx="365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Nhóm 6 - Connecting</a:t>
            </a:r>
            <a:endParaRPr b="1" sz="2400">
              <a:solidFill>
                <a:schemeClr val="accen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0" y="139125"/>
            <a:ext cx="91440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Những sản phẩm hiện có trên thị trường</a:t>
            </a:r>
            <a:endParaRPr/>
          </a:p>
        </p:txBody>
      </p:sp>
      <p:pic>
        <p:nvPicPr>
          <p:cNvPr id="413" name="Google Shape;413;p46"/>
          <p:cNvPicPr preferRelativeResize="0"/>
          <p:nvPr/>
        </p:nvPicPr>
        <p:blipFill>
          <a:blip r:embed="rId3">
            <a:alphaModFix/>
          </a:blip>
          <a:stretch>
            <a:fillRect/>
          </a:stretch>
        </p:blipFill>
        <p:spPr>
          <a:xfrm>
            <a:off x="727550" y="2814400"/>
            <a:ext cx="3322149" cy="1574700"/>
          </a:xfrm>
          <a:prstGeom prst="rect">
            <a:avLst/>
          </a:prstGeom>
          <a:noFill/>
          <a:ln>
            <a:noFill/>
          </a:ln>
          <a:effectLst>
            <a:outerShdw blurRad="57150" rotWithShape="0" algn="bl" dir="5400000" dist="19050">
              <a:srgbClr val="000000">
                <a:alpha val="50000"/>
              </a:srgbClr>
            </a:outerShdw>
          </a:effectLst>
        </p:spPr>
      </p:pic>
      <p:pic>
        <p:nvPicPr>
          <p:cNvPr id="414" name="Google Shape;414;p46"/>
          <p:cNvPicPr preferRelativeResize="0"/>
          <p:nvPr/>
        </p:nvPicPr>
        <p:blipFill>
          <a:blip r:embed="rId4">
            <a:alphaModFix/>
          </a:blip>
          <a:stretch>
            <a:fillRect/>
          </a:stretch>
        </p:blipFill>
        <p:spPr>
          <a:xfrm>
            <a:off x="5178028" y="2813388"/>
            <a:ext cx="3315749" cy="1576726"/>
          </a:xfrm>
          <a:prstGeom prst="rect">
            <a:avLst/>
          </a:prstGeom>
          <a:noFill/>
          <a:ln>
            <a:noFill/>
          </a:ln>
          <a:effectLst>
            <a:outerShdw blurRad="57150" rotWithShape="0" algn="bl" dir="5400000" dist="19050">
              <a:srgbClr val="000000">
                <a:alpha val="50000"/>
              </a:srgbClr>
            </a:outerShdw>
          </a:effectLst>
        </p:spPr>
      </p:pic>
      <p:grpSp>
        <p:nvGrpSpPr>
          <p:cNvPr id="415" name="Google Shape;415;p46"/>
          <p:cNvGrpSpPr/>
          <p:nvPr/>
        </p:nvGrpSpPr>
        <p:grpSpPr>
          <a:xfrm>
            <a:off x="733977" y="755725"/>
            <a:ext cx="3315780" cy="1974900"/>
            <a:chOff x="165050" y="828050"/>
            <a:chExt cx="3270000" cy="1974900"/>
          </a:xfrm>
        </p:grpSpPr>
        <p:pic>
          <p:nvPicPr>
            <p:cNvPr id="416" name="Google Shape;416;p46"/>
            <p:cNvPicPr preferRelativeResize="0"/>
            <p:nvPr/>
          </p:nvPicPr>
          <p:blipFill>
            <a:blip r:embed="rId5">
              <a:alphaModFix/>
            </a:blip>
            <a:stretch>
              <a:fillRect/>
            </a:stretch>
          </p:blipFill>
          <p:spPr>
            <a:xfrm>
              <a:off x="165050" y="828050"/>
              <a:ext cx="3269974" cy="1574701"/>
            </a:xfrm>
            <a:prstGeom prst="rect">
              <a:avLst/>
            </a:prstGeom>
            <a:noFill/>
            <a:ln>
              <a:noFill/>
            </a:ln>
            <a:effectLst>
              <a:outerShdw blurRad="57150" rotWithShape="0" algn="bl" dir="5400000" dist="19050">
                <a:srgbClr val="000000">
                  <a:alpha val="50000"/>
                </a:srgbClr>
              </a:outerShdw>
            </a:effectLst>
          </p:spPr>
        </p:pic>
        <p:sp>
          <p:nvSpPr>
            <p:cNvPr id="417" name="Google Shape;417;p46"/>
            <p:cNvSpPr txBox="1"/>
            <p:nvPr/>
          </p:nvSpPr>
          <p:spPr>
            <a:xfrm>
              <a:off x="165050" y="2402750"/>
              <a:ext cx="3270000" cy="400200"/>
            </a:xfrm>
            <a:prstGeom prst="rect">
              <a:avLst/>
            </a:prstGeom>
            <a:solidFill>
              <a:srgbClr val="55BD8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http://edubox.vn/</a:t>
              </a:r>
              <a:endParaRPr b="1"/>
            </a:p>
          </p:txBody>
        </p:sp>
      </p:grpSp>
      <p:sp>
        <p:nvSpPr>
          <p:cNvPr id="418" name="Google Shape;418;p46"/>
          <p:cNvSpPr txBox="1"/>
          <p:nvPr/>
        </p:nvSpPr>
        <p:spPr>
          <a:xfrm>
            <a:off x="5175625" y="4400575"/>
            <a:ext cx="3322200" cy="400200"/>
          </a:xfrm>
          <a:prstGeom prst="rect">
            <a:avLst/>
          </a:prstGeom>
          <a:solidFill>
            <a:srgbClr val="DC354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https://akadon.edu.vn/</a:t>
            </a:r>
            <a:endParaRPr b="1"/>
          </a:p>
        </p:txBody>
      </p:sp>
      <p:grpSp>
        <p:nvGrpSpPr>
          <p:cNvPr id="419" name="Google Shape;419;p46"/>
          <p:cNvGrpSpPr/>
          <p:nvPr/>
        </p:nvGrpSpPr>
        <p:grpSpPr>
          <a:xfrm>
            <a:off x="5178052" y="755725"/>
            <a:ext cx="3292891" cy="1974900"/>
            <a:chOff x="5734225" y="828050"/>
            <a:chExt cx="3270001" cy="1974900"/>
          </a:xfrm>
        </p:grpSpPr>
        <p:pic>
          <p:nvPicPr>
            <p:cNvPr id="420" name="Google Shape;420;p46"/>
            <p:cNvPicPr preferRelativeResize="0"/>
            <p:nvPr/>
          </p:nvPicPr>
          <p:blipFill>
            <a:blip r:embed="rId6">
              <a:alphaModFix/>
            </a:blip>
            <a:stretch>
              <a:fillRect/>
            </a:stretch>
          </p:blipFill>
          <p:spPr>
            <a:xfrm>
              <a:off x="5734226" y="828050"/>
              <a:ext cx="3270000" cy="1551556"/>
            </a:xfrm>
            <a:prstGeom prst="rect">
              <a:avLst/>
            </a:prstGeom>
            <a:noFill/>
            <a:ln>
              <a:noFill/>
            </a:ln>
            <a:effectLst>
              <a:outerShdw blurRad="57150" rotWithShape="0" algn="bl" dir="5400000" dist="19050">
                <a:srgbClr val="000000">
                  <a:alpha val="50000"/>
                </a:srgbClr>
              </a:outerShdw>
            </a:effectLst>
          </p:spPr>
        </p:pic>
        <p:sp>
          <p:nvSpPr>
            <p:cNvPr id="421" name="Google Shape;421;p46"/>
            <p:cNvSpPr txBox="1"/>
            <p:nvPr/>
          </p:nvSpPr>
          <p:spPr>
            <a:xfrm>
              <a:off x="5734225" y="2402750"/>
              <a:ext cx="3270000" cy="400200"/>
            </a:xfrm>
            <a:prstGeom prst="rect">
              <a:avLst/>
            </a:prstGeom>
            <a:solidFill>
              <a:srgbClr val="069D8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https://www.blacasa.vn/</a:t>
              </a:r>
              <a:endParaRPr b="1"/>
            </a:p>
          </p:txBody>
        </p:sp>
      </p:grpSp>
      <p:sp>
        <p:nvSpPr>
          <p:cNvPr id="422" name="Google Shape;422;p46"/>
          <p:cNvSpPr txBox="1"/>
          <p:nvPr/>
        </p:nvSpPr>
        <p:spPr>
          <a:xfrm>
            <a:off x="727525" y="4400575"/>
            <a:ext cx="3322200" cy="400200"/>
          </a:xfrm>
          <a:prstGeom prst="rect">
            <a:avLst/>
          </a:prstGeom>
          <a:solidFill>
            <a:srgbClr val="00BAB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https://timviec365.com.vn/gia-su/</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541850" y="2227050"/>
            <a:ext cx="4633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Quản lý dự án</a:t>
            </a:r>
            <a:endParaRPr/>
          </a:p>
        </p:txBody>
      </p:sp>
      <p:sp>
        <p:nvSpPr>
          <p:cNvPr id="428" name="Google Shape;428;p47"/>
          <p:cNvSpPr txBox="1"/>
          <p:nvPr>
            <p:ph idx="2" type="title"/>
          </p:nvPr>
        </p:nvSpPr>
        <p:spPr>
          <a:xfrm>
            <a:off x="54185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717800" y="383175"/>
            <a:ext cx="7708200" cy="59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giai đoạn</a:t>
            </a:r>
            <a:endParaRPr/>
          </a:p>
        </p:txBody>
      </p:sp>
      <p:cxnSp>
        <p:nvCxnSpPr>
          <p:cNvPr id="434" name="Google Shape;434;p48"/>
          <p:cNvCxnSpPr/>
          <p:nvPr/>
        </p:nvCxnSpPr>
        <p:spPr>
          <a:xfrm>
            <a:off x="666750" y="3389713"/>
            <a:ext cx="7810500" cy="0"/>
          </a:xfrm>
          <a:prstGeom prst="straightConnector1">
            <a:avLst/>
          </a:prstGeom>
          <a:noFill/>
          <a:ln cap="flat" cmpd="sng" w="19050">
            <a:solidFill>
              <a:schemeClr val="dk2"/>
            </a:solidFill>
            <a:prstDash val="solid"/>
            <a:round/>
            <a:headEnd len="med" w="med" type="none"/>
            <a:tailEnd len="med" w="med" type="none"/>
          </a:ln>
        </p:spPr>
      </p:cxnSp>
      <p:grpSp>
        <p:nvGrpSpPr>
          <p:cNvPr id="435" name="Google Shape;435;p48"/>
          <p:cNvGrpSpPr/>
          <p:nvPr/>
        </p:nvGrpSpPr>
        <p:grpSpPr>
          <a:xfrm>
            <a:off x="3852927" y="1298450"/>
            <a:ext cx="1389460" cy="2169457"/>
            <a:chOff x="3852927" y="1523475"/>
            <a:chExt cx="1389460" cy="2169457"/>
          </a:xfrm>
        </p:grpSpPr>
        <p:sp>
          <p:nvSpPr>
            <p:cNvPr id="436" name="Google Shape;436;p48"/>
            <p:cNvSpPr/>
            <p:nvPr/>
          </p:nvSpPr>
          <p:spPr>
            <a:xfrm>
              <a:off x="4575081" y="2683644"/>
              <a:ext cx="26" cy="954286"/>
            </a:xfrm>
            <a:custGeom>
              <a:rect b="b" l="l" r="r" t="t"/>
              <a:pathLst>
                <a:path extrusionOk="0" fill="none" h="36661" w="1">
                  <a:moveTo>
                    <a:pt x="1" y="36660"/>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3852927" y="1523475"/>
              <a:ext cx="1389460" cy="1229461"/>
            </a:xfrm>
            <a:custGeom>
              <a:rect b="b" l="l" r="r" t="t"/>
              <a:pathLst>
                <a:path extrusionOk="0" h="41264" w="46634">
                  <a:moveTo>
                    <a:pt x="32623" y="0"/>
                  </a:moveTo>
                  <a:lnTo>
                    <a:pt x="14010" y="0"/>
                  </a:lnTo>
                  <a:cubicBezTo>
                    <a:pt x="12409" y="0"/>
                    <a:pt x="10908" y="868"/>
                    <a:pt x="10107" y="2269"/>
                  </a:cubicBezTo>
                  <a:lnTo>
                    <a:pt x="801" y="18380"/>
                  </a:lnTo>
                  <a:cubicBezTo>
                    <a:pt x="0" y="19781"/>
                    <a:pt x="0" y="21482"/>
                    <a:pt x="801" y="22883"/>
                  </a:cubicBezTo>
                  <a:lnTo>
                    <a:pt x="10107" y="39028"/>
                  </a:lnTo>
                  <a:cubicBezTo>
                    <a:pt x="10908" y="40396"/>
                    <a:pt x="12409" y="41263"/>
                    <a:pt x="14010" y="41263"/>
                  </a:cubicBezTo>
                  <a:lnTo>
                    <a:pt x="32623" y="41263"/>
                  </a:lnTo>
                  <a:cubicBezTo>
                    <a:pt x="34225" y="41263"/>
                    <a:pt x="35726" y="40396"/>
                    <a:pt x="36526" y="39028"/>
                  </a:cubicBezTo>
                  <a:lnTo>
                    <a:pt x="45833" y="22883"/>
                  </a:lnTo>
                  <a:cubicBezTo>
                    <a:pt x="46633" y="21482"/>
                    <a:pt x="46633" y="19781"/>
                    <a:pt x="45833" y="18380"/>
                  </a:cubicBezTo>
                  <a:lnTo>
                    <a:pt x="36526" y="2269"/>
                  </a:lnTo>
                  <a:cubicBezTo>
                    <a:pt x="35726" y="868"/>
                    <a:pt x="34225" y="0"/>
                    <a:pt x="32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p:nvPr/>
          </p:nvSpPr>
          <p:spPr>
            <a:xfrm>
              <a:off x="3901610" y="1567213"/>
              <a:ext cx="1292060" cy="1141983"/>
            </a:xfrm>
            <a:custGeom>
              <a:rect b="b" l="l" r="r" t="t"/>
              <a:pathLst>
                <a:path extrusionOk="0" h="38328" w="43365">
                  <a:moveTo>
                    <a:pt x="30322" y="0"/>
                  </a:moveTo>
                  <a:lnTo>
                    <a:pt x="13043" y="0"/>
                  </a:lnTo>
                  <a:cubicBezTo>
                    <a:pt x="11542" y="0"/>
                    <a:pt x="10175" y="801"/>
                    <a:pt x="9407" y="2102"/>
                  </a:cubicBezTo>
                  <a:lnTo>
                    <a:pt x="768" y="17079"/>
                  </a:lnTo>
                  <a:cubicBezTo>
                    <a:pt x="1" y="18380"/>
                    <a:pt x="1" y="19981"/>
                    <a:pt x="768" y="21249"/>
                  </a:cubicBezTo>
                  <a:lnTo>
                    <a:pt x="9407" y="36226"/>
                  </a:lnTo>
                  <a:cubicBezTo>
                    <a:pt x="10141" y="37527"/>
                    <a:pt x="11542" y="38327"/>
                    <a:pt x="13043" y="38327"/>
                  </a:cubicBezTo>
                  <a:lnTo>
                    <a:pt x="30322" y="38327"/>
                  </a:lnTo>
                  <a:cubicBezTo>
                    <a:pt x="31823" y="38327"/>
                    <a:pt x="33191" y="37527"/>
                    <a:pt x="33958" y="36226"/>
                  </a:cubicBezTo>
                  <a:lnTo>
                    <a:pt x="42598" y="21249"/>
                  </a:lnTo>
                  <a:cubicBezTo>
                    <a:pt x="43365" y="19948"/>
                    <a:pt x="43365" y="18380"/>
                    <a:pt x="42598" y="17079"/>
                  </a:cubicBezTo>
                  <a:lnTo>
                    <a:pt x="33958" y="2102"/>
                  </a:lnTo>
                  <a:cubicBezTo>
                    <a:pt x="33191" y="801"/>
                    <a:pt x="31823" y="0"/>
                    <a:pt x="30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4037767" y="1691425"/>
              <a:ext cx="1019734" cy="893522"/>
            </a:xfrm>
            <a:custGeom>
              <a:rect b="b" l="l" r="r" t="t"/>
              <a:pathLst>
                <a:path extrusionOk="0" h="29989" w="34225">
                  <a:moveTo>
                    <a:pt x="9441" y="1"/>
                  </a:moveTo>
                  <a:cubicBezTo>
                    <a:pt x="8807" y="1"/>
                    <a:pt x="8273" y="334"/>
                    <a:pt x="7973" y="868"/>
                  </a:cubicBezTo>
                  <a:lnTo>
                    <a:pt x="301" y="14144"/>
                  </a:lnTo>
                  <a:cubicBezTo>
                    <a:pt x="1" y="14678"/>
                    <a:pt x="1" y="15312"/>
                    <a:pt x="301" y="15845"/>
                  </a:cubicBezTo>
                  <a:lnTo>
                    <a:pt x="7973" y="29155"/>
                  </a:lnTo>
                  <a:cubicBezTo>
                    <a:pt x="8273" y="29655"/>
                    <a:pt x="8840" y="29989"/>
                    <a:pt x="9441" y="29989"/>
                  </a:cubicBezTo>
                  <a:lnTo>
                    <a:pt x="25786" y="29989"/>
                  </a:lnTo>
                  <a:lnTo>
                    <a:pt x="33925" y="15845"/>
                  </a:lnTo>
                  <a:cubicBezTo>
                    <a:pt x="34225" y="15312"/>
                    <a:pt x="34225" y="14678"/>
                    <a:pt x="33925" y="14144"/>
                  </a:cubicBezTo>
                  <a:lnTo>
                    <a:pt x="26253" y="835"/>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3</a:t>
              </a:r>
              <a:endParaRPr/>
            </a:p>
          </p:txBody>
        </p:sp>
        <p:sp>
          <p:nvSpPr>
            <p:cNvPr id="440" name="Google Shape;440;p48"/>
            <p:cNvSpPr/>
            <p:nvPr/>
          </p:nvSpPr>
          <p:spPr>
            <a:xfrm>
              <a:off x="4496527" y="3540968"/>
              <a:ext cx="151963" cy="151963"/>
            </a:xfrm>
            <a:custGeom>
              <a:rect b="b" l="l" r="r" t="t"/>
              <a:pathLst>
                <a:path extrusionOk="0" h="5838" w="5838">
                  <a:moveTo>
                    <a:pt x="5838" y="2903"/>
                  </a:moveTo>
                  <a:cubicBezTo>
                    <a:pt x="5838" y="4537"/>
                    <a:pt x="4537" y="5838"/>
                    <a:pt x="2936" y="5838"/>
                  </a:cubicBezTo>
                  <a:cubicBezTo>
                    <a:pt x="1335" y="5838"/>
                    <a:pt x="0" y="4537"/>
                    <a:pt x="0" y="2903"/>
                  </a:cubicBezTo>
                  <a:cubicBezTo>
                    <a:pt x="0" y="1301"/>
                    <a:pt x="1335" y="0"/>
                    <a:pt x="2936" y="0"/>
                  </a:cubicBezTo>
                  <a:cubicBezTo>
                    <a:pt x="4537" y="0"/>
                    <a:pt x="5838" y="1301"/>
                    <a:pt x="5838" y="2903"/>
                  </a:cubicBezTo>
                  <a:close/>
                </a:path>
              </a:pathLst>
            </a:cu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8"/>
          <p:cNvGrpSpPr/>
          <p:nvPr/>
        </p:nvGrpSpPr>
        <p:grpSpPr>
          <a:xfrm>
            <a:off x="2408271" y="1911646"/>
            <a:ext cx="1390443" cy="1556260"/>
            <a:chOff x="2408271" y="2136671"/>
            <a:chExt cx="1390443" cy="1556260"/>
          </a:xfrm>
        </p:grpSpPr>
        <p:sp>
          <p:nvSpPr>
            <p:cNvPr id="442" name="Google Shape;442;p48"/>
            <p:cNvSpPr/>
            <p:nvPr/>
          </p:nvSpPr>
          <p:spPr>
            <a:xfrm>
              <a:off x="3117548" y="3188193"/>
              <a:ext cx="26" cy="449798"/>
            </a:xfrm>
            <a:custGeom>
              <a:rect b="b" l="l" r="r" t="t"/>
              <a:pathLst>
                <a:path extrusionOk="0" fill="none" h="17280" w="1">
                  <a:moveTo>
                    <a:pt x="1" y="17279"/>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2408271" y="2136671"/>
              <a:ext cx="1390443" cy="1229461"/>
            </a:xfrm>
            <a:custGeom>
              <a:rect b="b" l="l" r="r" t="t"/>
              <a:pathLst>
                <a:path extrusionOk="0" h="41264" w="46667">
                  <a:moveTo>
                    <a:pt x="32623" y="1"/>
                  </a:moveTo>
                  <a:lnTo>
                    <a:pt x="14010" y="1"/>
                  </a:lnTo>
                  <a:cubicBezTo>
                    <a:pt x="12409" y="1"/>
                    <a:pt x="10908" y="835"/>
                    <a:pt x="10107" y="2236"/>
                  </a:cubicBezTo>
                  <a:lnTo>
                    <a:pt x="801" y="18381"/>
                  </a:lnTo>
                  <a:cubicBezTo>
                    <a:pt x="0" y="19748"/>
                    <a:pt x="0" y="21483"/>
                    <a:pt x="801" y="22884"/>
                  </a:cubicBezTo>
                  <a:lnTo>
                    <a:pt x="10107" y="38995"/>
                  </a:lnTo>
                  <a:cubicBezTo>
                    <a:pt x="10908" y="40396"/>
                    <a:pt x="12409" y="41264"/>
                    <a:pt x="14010" y="41264"/>
                  </a:cubicBezTo>
                  <a:lnTo>
                    <a:pt x="32623" y="41264"/>
                  </a:lnTo>
                  <a:cubicBezTo>
                    <a:pt x="34258" y="41264"/>
                    <a:pt x="35726" y="40396"/>
                    <a:pt x="36560" y="38995"/>
                  </a:cubicBezTo>
                  <a:lnTo>
                    <a:pt x="45866" y="22884"/>
                  </a:lnTo>
                  <a:cubicBezTo>
                    <a:pt x="46667" y="21483"/>
                    <a:pt x="46667" y="19748"/>
                    <a:pt x="45866" y="18381"/>
                  </a:cubicBezTo>
                  <a:lnTo>
                    <a:pt x="36560" y="2236"/>
                  </a:lnTo>
                  <a:cubicBezTo>
                    <a:pt x="35726" y="835"/>
                    <a:pt x="34258" y="1"/>
                    <a:pt x="32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2457937" y="2180410"/>
              <a:ext cx="1291077" cy="1141983"/>
            </a:xfrm>
            <a:custGeom>
              <a:rect b="b" l="l" r="r" t="t"/>
              <a:pathLst>
                <a:path extrusionOk="0" h="38328" w="43332">
                  <a:moveTo>
                    <a:pt x="30323" y="0"/>
                  </a:moveTo>
                  <a:lnTo>
                    <a:pt x="13010" y="0"/>
                  </a:lnTo>
                  <a:cubicBezTo>
                    <a:pt x="11509" y="0"/>
                    <a:pt x="10142" y="768"/>
                    <a:pt x="9374" y="2069"/>
                  </a:cubicBezTo>
                  <a:lnTo>
                    <a:pt x="735" y="17046"/>
                  </a:lnTo>
                  <a:cubicBezTo>
                    <a:pt x="1" y="18347"/>
                    <a:pt x="1" y="19948"/>
                    <a:pt x="735" y="21249"/>
                  </a:cubicBezTo>
                  <a:lnTo>
                    <a:pt x="9374" y="36226"/>
                  </a:lnTo>
                  <a:cubicBezTo>
                    <a:pt x="10142" y="37527"/>
                    <a:pt x="11509" y="38328"/>
                    <a:pt x="13010" y="38328"/>
                  </a:cubicBezTo>
                  <a:lnTo>
                    <a:pt x="30323" y="38328"/>
                  </a:lnTo>
                  <a:cubicBezTo>
                    <a:pt x="31790" y="38328"/>
                    <a:pt x="33191" y="37527"/>
                    <a:pt x="33925" y="36226"/>
                  </a:cubicBezTo>
                  <a:lnTo>
                    <a:pt x="42598" y="21249"/>
                  </a:lnTo>
                  <a:cubicBezTo>
                    <a:pt x="43332" y="19948"/>
                    <a:pt x="43332" y="18347"/>
                    <a:pt x="42598" y="17046"/>
                  </a:cubicBezTo>
                  <a:lnTo>
                    <a:pt x="33925" y="2069"/>
                  </a:lnTo>
                  <a:cubicBezTo>
                    <a:pt x="33191" y="768"/>
                    <a:pt x="31790" y="0"/>
                    <a:pt x="30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2593111" y="2303639"/>
              <a:ext cx="1020747" cy="893612"/>
            </a:xfrm>
            <a:custGeom>
              <a:rect b="b" l="l" r="r" t="t"/>
              <a:pathLst>
                <a:path extrusionOk="0" h="29992" w="34259">
                  <a:moveTo>
                    <a:pt x="24785" y="1"/>
                  </a:moveTo>
                  <a:lnTo>
                    <a:pt x="9441" y="34"/>
                  </a:lnTo>
                  <a:cubicBezTo>
                    <a:pt x="8840" y="34"/>
                    <a:pt x="8273" y="334"/>
                    <a:pt x="7973" y="868"/>
                  </a:cubicBezTo>
                  <a:lnTo>
                    <a:pt x="301" y="14178"/>
                  </a:lnTo>
                  <a:cubicBezTo>
                    <a:pt x="1" y="14711"/>
                    <a:pt x="1" y="15345"/>
                    <a:pt x="301" y="15879"/>
                  </a:cubicBezTo>
                  <a:lnTo>
                    <a:pt x="7973" y="29155"/>
                  </a:lnTo>
                  <a:cubicBezTo>
                    <a:pt x="8291" y="29664"/>
                    <a:pt x="8792" y="29991"/>
                    <a:pt x="9358" y="29991"/>
                  </a:cubicBezTo>
                  <a:cubicBezTo>
                    <a:pt x="9386" y="29991"/>
                    <a:pt x="9413" y="29990"/>
                    <a:pt x="9441" y="29989"/>
                  </a:cubicBezTo>
                  <a:lnTo>
                    <a:pt x="25786" y="29989"/>
                  </a:lnTo>
                  <a:lnTo>
                    <a:pt x="33958" y="15845"/>
                  </a:lnTo>
                  <a:cubicBezTo>
                    <a:pt x="34258" y="15345"/>
                    <a:pt x="34258" y="14678"/>
                    <a:pt x="33958" y="14144"/>
                  </a:cubicBezTo>
                  <a:lnTo>
                    <a:pt x="26253" y="868"/>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2</a:t>
              </a:r>
              <a:endParaRPr/>
            </a:p>
          </p:txBody>
        </p:sp>
        <p:sp>
          <p:nvSpPr>
            <p:cNvPr id="446" name="Google Shape;446;p48"/>
            <p:cNvSpPr/>
            <p:nvPr/>
          </p:nvSpPr>
          <p:spPr>
            <a:xfrm>
              <a:off x="3043355" y="3540968"/>
              <a:ext cx="151989" cy="151963"/>
            </a:xfrm>
            <a:custGeom>
              <a:rect b="b" l="l" r="r" t="t"/>
              <a:pathLst>
                <a:path extrusionOk="0" h="5838" w="5839">
                  <a:moveTo>
                    <a:pt x="5838" y="2903"/>
                  </a:moveTo>
                  <a:cubicBezTo>
                    <a:pt x="5838" y="4537"/>
                    <a:pt x="4537" y="5838"/>
                    <a:pt x="2903" y="5838"/>
                  </a:cubicBezTo>
                  <a:cubicBezTo>
                    <a:pt x="1302" y="5838"/>
                    <a:pt x="1" y="4537"/>
                    <a:pt x="1" y="2903"/>
                  </a:cubicBezTo>
                  <a:cubicBezTo>
                    <a:pt x="1" y="1301"/>
                    <a:pt x="1302" y="0"/>
                    <a:pt x="2903" y="0"/>
                  </a:cubicBezTo>
                  <a:cubicBezTo>
                    <a:pt x="4537" y="0"/>
                    <a:pt x="5838" y="1301"/>
                    <a:pt x="5838" y="2903"/>
                  </a:cubicBezTo>
                  <a:close/>
                </a:path>
              </a:pathLst>
            </a:custGeom>
            <a:solidFill>
              <a:schemeClr val="accent5"/>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48"/>
          <p:cNvGrpSpPr/>
          <p:nvPr/>
        </p:nvGrpSpPr>
        <p:grpSpPr>
          <a:xfrm>
            <a:off x="963600" y="1298450"/>
            <a:ext cx="1390443" cy="2169457"/>
            <a:chOff x="963600" y="1523475"/>
            <a:chExt cx="1390443" cy="2169457"/>
          </a:xfrm>
        </p:grpSpPr>
        <p:sp>
          <p:nvSpPr>
            <p:cNvPr id="448" name="Google Shape;448;p48"/>
            <p:cNvSpPr/>
            <p:nvPr/>
          </p:nvSpPr>
          <p:spPr>
            <a:xfrm>
              <a:off x="1658799" y="2683644"/>
              <a:ext cx="26" cy="954286"/>
            </a:xfrm>
            <a:custGeom>
              <a:rect b="b" l="l" r="r" t="t"/>
              <a:pathLst>
                <a:path extrusionOk="0" fill="none" h="36661" w="1">
                  <a:moveTo>
                    <a:pt x="0" y="36660"/>
                  </a:moveTo>
                  <a:lnTo>
                    <a:pt x="0"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963600" y="1523475"/>
              <a:ext cx="1390443" cy="1229461"/>
            </a:xfrm>
            <a:custGeom>
              <a:rect b="b" l="l" r="r" t="t"/>
              <a:pathLst>
                <a:path extrusionOk="0" h="41264" w="46667">
                  <a:moveTo>
                    <a:pt x="32657" y="0"/>
                  </a:moveTo>
                  <a:lnTo>
                    <a:pt x="14043" y="0"/>
                  </a:lnTo>
                  <a:cubicBezTo>
                    <a:pt x="12409" y="0"/>
                    <a:pt x="10941" y="868"/>
                    <a:pt x="10107" y="2269"/>
                  </a:cubicBezTo>
                  <a:lnTo>
                    <a:pt x="801" y="18380"/>
                  </a:lnTo>
                  <a:cubicBezTo>
                    <a:pt x="0" y="19781"/>
                    <a:pt x="0" y="21482"/>
                    <a:pt x="801" y="22883"/>
                  </a:cubicBezTo>
                  <a:lnTo>
                    <a:pt x="10107" y="39028"/>
                  </a:lnTo>
                  <a:cubicBezTo>
                    <a:pt x="10941" y="40396"/>
                    <a:pt x="12409" y="41263"/>
                    <a:pt x="14043" y="41263"/>
                  </a:cubicBezTo>
                  <a:lnTo>
                    <a:pt x="32657" y="41263"/>
                  </a:lnTo>
                  <a:cubicBezTo>
                    <a:pt x="34258" y="41263"/>
                    <a:pt x="35759" y="40396"/>
                    <a:pt x="36560" y="39028"/>
                  </a:cubicBezTo>
                  <a:lnTo>
                    <a:pt x="45866" y="22883"/>
                  </a:lnTo>
                  <a:cubicBezTo>
                    <a:pt x="46667" y="21482"/>
                    <a:pt x="46667" y="19781"/>
                    <a:pt x="45866" y="18380"/>
                  </a:cubicBezTo>
                  <a:lnTo>
                    <a:pt x="36560" y="2269"/>
                  </a:lnTo>
                  <a:cubicBezTo>
                    <a:pt x="35759" y="868"/>
                    <a:pt x="34258" y="0"/>
                    <a:pt x="32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1013266" y="1567213"/>
              <a:ext cx="1291077" cy="1141983"/>
            </a:xfrm>
            <a:custGeom>
              <a:rect b="b" l="l" r="r" t="t"/>
              <a:pathLst>
                <a:path extrusionOk="0" h="38328" w="43332">
                  <a:moveTo>
                    <a:pt x="30323" y="0"/>
                  </a:moveTo>
                  <a:lnTo>
                    <a:pt x="13010" y="0"/>
                  </a:lnTo>
                  <a:cubicBezTo>
                    <a:pt x="11543" y="0"/>
                    <a:pt x="10142" y="801"/>
                    <a:pt x="9408" y="2102"/>
                  </a:cubicBezTo>
                  <a:lnTo>
                    <a:pt x="735" y="17079"/>
                  </a:lnTo>
                  <a:cubicBezTo>
                    <a:pt x="1" y="18380"/>
                    <a:pt x="1" y="19981"/>
                    <a:pt x="735" y="21249"/>
                  </a:cubicBezTo>
                  <a:lnTo>
                    <a:pt x="9408" y="36226"/>
                  </a:lnTo>
                  <a:cubicBezTo>
                    <a:pt x="10142" y="37527"/>
                    <a:pt x="11543" y="38327"/>
                    <a:pt x="13010" y="38327"/>
                  </a:cubicBezTo>
                  <a:lnTo>
                    <a:pt x="30323" y="38327"/>
                  </a:lnTo>
                  <a:cubicBezTo>
                    <a:pt x="31824" y="38327"/>
                    <a:pt x="33191" y="37527"/>
                    <a:pt x="33959" y="36226"/>
                  </a:cubicBezTo>
                  <a:lnTo>
                    <a:pt x="42598" y="21249"/>
                  </a:lnTo>
                  <a:cubicBezTo>
                    <a:pt x="43332" y="19948"/>
                    <a:pt x="43332" y="18380"/>
                    <a:pt x="42598" y="17079"/>
                  </a:cubicBezTo>
                  <a:lnTo>
                    <a:pt x="33959" y="2102"/>
                  </a:lnTo>
                  <a:cubicBezTo>
                    <a:pt x="33191" y="801"/>
                    <a:pt x="31824" y="0"/>
                    <a:pt x="30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1148441" y="1691425"/>
              <a:ext cx="1020747" cy="893522"/>
            </a:xfrm>
            <a:custGeom>
              <a:rect b="b" l="l" r="r" t="t"/>
              <a:pathLst>
                <a:path extrusionOk="0" h="29989" w="34259">
                  <a:moveTo>
                    <a:pt x="9441" y="1"/>
                  </a:moveTo>
                  <a:cubicBezTo>
                    <a:pt x="8840" y="1"/>
                    <a:pt x="8273" y="334"/>
                    <a:pt x="7973" y="868"/>
                  </a:cubicBezTo>
                  <a:lnTo>
                    <a:pt x="301" y="14178"/>
                  </a:lnTo>
                  <a:cubicBezTo>
                    <a:pt x="1" y="14678"/>
                    <a:pt x="1" y="15312"/>
                    <a:pt x="301" y="15845"/>
                  </a:cubicBezTo>
                  <a:lnTo>
                    <a:pt x="8006" y="29155"/>
                  </a:lnTo>
                  <a:cubicBezTo>
                    <a:pt x="8306" y="29655"/>
                    <a:pt x="8874" y="29989"/>
                    <a:pt x="9474" y="29989"/>
                  </a:cubicBezTo>
                  <a:lnTo>
                    <a:pt x="25786" y="29989"/>
                  </a:lnTo>
                  <a:lnTo>
                    <a:pt x="33958" y="15845"/>
                  </a:lnTo>
                  <a:cubicBezTo>
                    <a:pt x="34258" y="15312"/>
                    <a:pt x="34258" y="14678"/>
                    <a:pt x="33958" y="14144"/>
                  </a:cubicBezTo>
                  <a:lnTo>
                    <a:pt x="26286" y="868"/>
                  </a:lnTo>
                  <a:cubicBezTo>
                    <a:pt x="25952" y="334"/>
                    <a:pt x="25419" y="1"/>
                    <a:pt x="24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1</a:t>
              </a:r>
              <a:endParaRPr b="1" sz="3000">
                <a:solidFill>
                  <a:schemeClr val="dk2"/>
                </a:solidFill>
                <a:latin typeface="Roboto"/>
                <a:ea typeface="Roboto"/>
                <a:cs typeface="Roboto"/>
                <a:sym typeface="Roboto"/>
              </a:endParaRPr>
            </a:p>
          </p:txBody>
        </p:sp>
        <p:sp>
          <p:nvSpPr>
            <p:cNvPr id="452" name="Google Shape;452;p48"/>
            <p:cNvSpPr/>
            <p:nvPr/>
          </p:nvSpPr>
          <p:spPr>
            <a:xfrm>
              <a:off x="1584950" y="3540968"/>
              <a:ext cx="151989" cy="151963"/>
            </a:xfrm>
            <a:custGeom>
              <a:rect b="b" l="l" r="r" t="t"/>
              <a:pathLst>
                <a:path extrusionOk="0" h="5838" w="5839">
                  <a:moveTo>
                    <a:pt x="5838" y="2903"/>
                  </a:moveTo>
                  <a:cubicBezTo>
                    <a:pt x="5838" y="4537"/>
                    <a:pt x="4537" y="5838"/>
                    <a:pt x="2936" y="5838"/>
                  </a:cubicBezTo>
                  <a:cubicBezTo>
                    <a:pt x="1302" y="5838"/>
                    <a:pt x="1" y="4537"/>
                    <a:pt x="1" y="2903"/>
                  </a:cubicBezTo>
                  <a:cubicBezTo>
                    <a:pt x="1" y="1301"/>
                    <a:pt x="1302" y="0"/>
                    <a:pt x="2936" y="0"/>
                  </a:cubicBezTo>
                  <a:cubicBezTo>
                    <a:pt x="4537" y="0"/>
                    <a:pt x="5838" y="1301"/>
                    <a:pt x="5838" y="2903"/>
                  </a:cubicBezTo>
                  <a:close/>
                </a:path>
              </a:pathLst>
            </a:cu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8"/>
          <p:cNvGrpSpPr/>
          <p:nvPr/>
        </p:nvGrpSpPr>
        <p:grpSpPr>
          <a:xfrm>
            <a:off x="6790947" y="1298450"/>
            <a:ext cx="1389460" cy="2169457"/>
            <a:chOff x="6790947" y="1523475"/>
            <a:chExt cx="1389460" cy="2169457"/>
          </a:xfrm>
        </p:grpSpPr>
        <p:sp>
          <p:nvSpPr>
            <p:cNvPr id="454" name="Google Shape;454;p48"/>
            <p:cNvSpPr/>
            <p:nvPr/>
          </p:nvSpPr>
          <p:spPr>
            <a:xfrm>
              <a:off x="7515039" y="2683644"/>
              <a:ext cx="26" cy="954286"/>
            </a:xfrm>
            <a:custGeom>
              <a:rect b="b" l="l" r="r" t="t"/>
              <a:pathLst>
                <a:path extrusionOk="0" fill="none" h="36661" w="1">
                  <a:moveTo>
                    <a:pt x="1" y="36660"/>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6790947" y="1523475"/>
              <a:ext cx="1389460" cy="1229461"/>
            </a:xfrm>
            <a:custGeom>
              <a:rect b="b" l="l" r="r" t="t"/>
              <a:pathLst>
                <a:path extrusionOk="0" h="41264" w="46634">
                  <a:moveTo>
                    <a:pt x="32623" y="0"/>
                  </a:moveTo>
                  <a:lnTo>
                    <a:pt x="14010" y="0"/>
                  </a:lnTo>
                  <a:cubicBezTo>
                    <a:pt x="12409" y="0"/>
                    <a:pt x="10908" y="868"/>
                    <a:pt x="10107" y="2269"/>
                  </a:cubicBezTo>
                  <a:lnTo>
                    <a:pt x="801" y="18380"/>
                  </a:lnTo>
                  <a:cubicBezTo>
                    <a:pt x="0" y="19781"/>
                    <a:pt x="0" y="21482"/>
                    <a:pt x="801" y="22883"/>
                  </a:cubicBezTo>
                  <a:lnTo>
                    <a:pt x="10107" y="39028"/>
                  </a:lnTo>
                  <a:cubicBezTo>
                    <a:pt x="10908" y="40396"/>
                    <a:pt x="12409" y="41263"/>
                    <a:pt x="14010" y="41263"/>
                  </a:cubicBezTo>
                  <a:lnTo>
                    <a:pt x="32623" y="41263"/>
                  </a:lnTo>
                  <a:cubicBezTo>
                    <a:pt x="34225" y="41263"/>
                    <a:pt x="35726" y="40396"/>
                    <a:pt x="36526" y="39028"/>
                  </a:cubicBezTo>
                  <a:lnTo>
                    <a:pt x="45833" y="22883"/>
                  </a:lnTo>
                  <a:cubicBezTo>
                    <a:pt x="46633" y="21482"/>
                    <a:pt x="46633" y="19781"/>
                    <a:pt x="45833" y="18380"/>
                  </a:cubicBezTo>
                  <a:lnTo>
                    <a:pt x="36526" y="2269"/>
                  </a:lnTo>
                  <a:cubicBezTo>
                    <a:pt x="35726" y="868"/>
                    <a:pt x="34225" y="0"/>
                    <a:pt x="32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6839630" y="1567213"/>
              <a:ext cx="1292060" cy="1141983"/>
            </a:xfrm>
            <a:custGeom>
              <a:rect b="b" l="l" r="r" t="t"/>
              <a:pathLst>
                <a:path extrusionOk="0" h="38328" w="43365">
                  <a:moveTo>
                    <a:pt x="30322" y="0"/>
                  </a:moveTo>
                  <a:lnTo>
                    <a:pt x="13043" y="0"/>
                  </a:lnTo>
                  <a:cubicBezTo>
                    <a:pt x="11542" y="0"/>
                    <a:pt x="10175" y="801"/>
                    <a:pt x="9407" y="2102"/>
                  </a:cubicBezTo>
                  <a:lnTo>
                    <a:pt x="768" y="17079"/>
                  </a:lnTo>
                  <a:cubicBezTo>
                    <a:pt x="1" y="18380"/>
                    <a:pt x="1" y="19981"/>
                    <a:pt x="768" y="21249"/>
                  </a:cubicBezTo>
                  <a:lnTo>
                    <a:pt x="9407" y="36226"/>
                  </a:lnTo>
                  <a:cubicBezTo>
                    <a:pt x="10141" y="37527"/>
                    <a:pt x="11542" y="38327"/>
                    <a:pt x="13043" y="38327"/>
                  </a:cubicBezTo>
                  <a:lnTo>
                    <a:pt x="30322" y="38327"/>
                  </a:lnTo>
                  <a:cubicBezTo>
                    <a:pt x="31823" y="38327"/>
                    <a:pt x="33191" y="37527"/>
                    <a:pt x="33958" y="36226"/>
                  </a:cubicBezTo>
                  <a:lnTo>
                    <a:pt x="42598" y="21249"/>
                  </a:lnTo>
                  <a:cubicBezTo>
                    <a:pt x="43365" y="19948"/>
                    <a:pt x="43365" y="18380"/>
                    <a:pt x="42598" y="17079"/>
                  </a:cubicBezTo>
                  <a:lnTo>
                    <a:pt x="33958" y="2102"/>
                  </a:lnTo>
                  <a:cubicBezTo>
                    <a:pt x="33191" y="801"/>
                    <a:pt x="31823" y="0"/>
                    <a:pt x="30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p:nvPr/>
          </p:nvSpPr>
          <p:spPr>
            <a:xfrm>
              <a:off x="6975788" y="1691425"/>
              <a:ext cx="1019734" cy="893522"/>
            </a:xfrm>
            <a:custGeom>
              <a:rect b="b" l="l" r="r" t="t"/>
              <a:pathLst>
                <a:path extrusionOk="0" h="29989" w="34225">
                  <a:moveTo>
                    <a:pt x="9441" y="1"/>
                  </a:moveTo>
                  <a:cubicBezTo>
                    <a:pt x="8807" y="1"/>
                    <a:pt x="8273" y="334"/>
                    <a:pt x="7973" y="868"/>
                  </a:cubicBezTo>
                  <a:lnTo>
                    <a:pt x="301" y="14144"/>
                  </a:lnTo>
                  <a:cubicBezTo>
                    <a:pt x="1" y="14678"/>
                    <a:pt x="1" y="15312"/>
                    <a:pt x="301" y="15845"/>
                  </a:cubicBezTo>
                  <a:lnTo>
                    <a:pt x="7973" y="29155"/>
                  </a:lnTo>
                  <a:cubicBezTo>
                    <a:pt x="8273" y="29655"/>
                    <a:pt x="8840" y="29989"/>
                    <a:pt x="9441" y="29989"/>
                  </a:cubicBezTo>
                  <a:lnTo>
                    <a:pt x="25786" y="29989"/>
                  </a:lnTo>
                  <a:lnTo>
                    <a:pt x="33925" y="15845"/>
                  </a:lnTo>
                  <a:cubicBezTo>
                    <a:pt x="34225" y="15312"/>
                    <a:pt x="34225" y="14678"/>
                    <a:pt x="33925" y="14144"/>
                  </a:cubicBezTo>
                  <a:lnTo>
                    <a:pt x="26253" y="835"/>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5</a:t>
              </a:r>
              <a:endParaRPr/>
            </a:p>
          </p:txBody>
        </p:sp>
        <p:sp>
          <p:nvSpPr>
            <p:cNvPr id="458" name="Google Shape;458;p48"/>
            <p:cNvSpPr/>
            <p:nvPr/>
          </p:nvSpPr>
          <p:spPr>
            <a:xfrm>
              <a:off x="7436485" y="3540968"/>
              <a:ext cx="151963" cy="151963"/>
            </a:xfrm>
            <a:custGeom>
              <a:rect b="b" l="l" r="r" t="t"/>
              <a:pathLst>
                <a:path extrusionOk="0" h="5838" w="5838">
                  <a:moveTo>
                    <a:pt x="5838" y="2903"/>
                  </a:moveTo>
                  <a:cubicBezTo>
                    <a:pt x="5838" y="4537"/>
                    <a:pt x="4537" y="5838"/>
                    <a:pt x="2936" y="5838"/>
                  </a:cubicBezTo>
                  <a:cubicBezTo>
                    <a:pt x="1335" y="5838"/>
                    <a:pt x="0" y="4537"/>
                    <a:pt x="0" y="2903"/>
                  </a:cubicBezTo>
                  <a:cubicBezTo>
                    <a:pt x="0" y="1301"/>
                    <a:pt x="1335" y="0"/>
                    <a:pt x="2936" y="0"/>
                  </a:cubicBezTo>
                  <a:cubicBezTo>
                    <a:pt x="4537" y="0"/>
                    <a:pt x="5838" y="1301"/>
                    <a:pt x="5838" y="2903"/>
                  </a:cubicBezTo>
                  <a:close/>
                </a:path>
              </a:pathLst>
            </a:cu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48"/>
          <p:cNvGrpSpPr/>
          <p:nvPr/>
        </p:nvGrpSpPr>
        <p:grpSpPr>
          <a:xfrm>
            <a:off x="5346291" y="1911646"/>
            <a:ext cx="1390443" cy="1556260"/>
            <a:chOff x="5346291" y="2136671"/>
            <a:chExt cx="1390443" cy="1556260"/>
          </a:xfrm>
        </p:grpSpPr>
        <p:sp>
          <p:nvSpPr>
            <p:cNvPr id="460" name="Google Shape;460;p48"/>
            <p:cNvSpPr/>
            <p:nvPr/>
          </p:nvSpPr>
          <p:spPr>
            <a:xfrm>
              <a:off x="6055568" y="3188193"/>
              <a:ext cx="26" cy="449798"/>
            </a:xfrm>
            <a:custGeom>
              <a:rect b="b" l="l" r="r" t="t"/>
              <a:pathLst>
                <a:path extrusionOk="0" fill="none" h="17280" w="1">
                  <a:moveTo>
                    <a:pt x="1" y="17279"/>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5346291" y="2136671"/>
              <a:ext cx="1390443" cy="1229461"/>
            </a:xfrm>
            <a:custGeom>
              <a:rect b="b" l="l" r="r" t="t"/>
              <a:pathLst>
                <a:path extrusionOk="0" h="41264" w="46667">
                  <a:moveTo>
                    <a:pt x="32623" y="1"/>
                  </a:moveTo>
                  <a:lnTo>
                    <a:pt x="14010" y="1"/>
                  </a:lnTo>
                  <a:cubicBezTo>
                    <a:pt x="12409" y="1"/>
                    <a:pt x="10908" y="835"/>
                    <a:pt x="10107" y="2236"/>
                  </a:cubicBezTo>
                  <a:lnTo>
                    <a:pt x="801" y="18381"/>
                  </a:lnTo>
                  <a:cubicBezTo>
                    <a:pt x="0" y="19748"/>
                    <a:pt x="0" y="21483"/>
                    <a:pt x="801" y="22884"/>
                  </a:cubicBezTo>
                  <a:lnTo>
                    <a:pt x="10107" y="38995"/>
                  </a:lnTo>
                  <a:cubicBezTo>
                    <a:pt x="10908" y="40396"/>
                    <a:pt x="12409" y="41264"/>
                    <a:pt x="14010" y="41264"/>
                  </a:cubicBezTo>
                  <a:lnTo>
                    <a:pt x="32623" y="41264"/>
                  </a:lnTo>
                  <a:cubicBezTo>
                    <a:pt x="34258" y="41264"/>
                    <a:pt x="35726" y="40396"/>
                    <a:pt x="36560" y="38995"/>
                  </a:cubicBezTo>
                  <a:lnTo>
                    <a:pt x="45866" y="22884"/>
                  </a:lnTo>
                  <a:cubicBezTo>
                    <a:pt x="46667" y="21483"/>
                    <a:pt x="46667" y="19748"/>
                    <a:pt x="45866" y="18381"/>
                  </a:cubicBezTo>
                  <a:lnTo>
                    <a:pt x="36560" y="2236"/>
                  </a:lnTo>
                  <a:cubicBezTo>
                    <a:pt x="35726" y="835"/>
                    <a:pt x="34258" y="1"/>
                    <a:pt x="32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5395957" y="2180410"/>
              <a:ext cx="1291077" cy="1141983"/>
            </a:xfrm>
            <a:custGeom>
              <a:rect b="b" l="l" r="r" t="t"/>
              <a:pathLst>
                <a:path extrusionOk="0" h="38328" w="43332">
                  <a:moveTo>
                    <a:pt x="30323" y="0"/>
                  </a:moveTo>
                  <a:lnTo>
                    <a:pt x="13010" y="0"/>
                  </a:lnTo>
                  <a:cubicBezTo>
                    <a:pt x="11509" y="0"/>
                    <a:pt x="10142" y="768"/>
                    <a:pt x="9374" y="2069"/>
                  </a:cubicBezTo>
                  <a:lnTo>
                    <a:pt x="735" y="17046"/>
                  </a:lnTo>
                  <a:cubicBezTo>
                    <a:pt x="1" y="18347"/>
                    <a:pt x="1" y="19948"/>
                    <a:pt x="735" y="21249"/>
                  </a:cubicBezTo>
                  <a:lnTo>
                    <a:pt x="9374" y="36226"/>
                  </a:lnTo>
                  <a:cubicBezTo>
                    <a:pt x="10142" y="37527"/>
                    <a:pt x="11509" y="38328"/>
                    <a:pt x="13010" y="38328"/>
                  </a:cubicBezTo>
                  <a:lnTo>
                    <a:pt x="30323" y="38328"/>
                  </a:lnTo>
                  <a:cubicBezTo>
                    <a:pt x="31790" y="38328"/>
                    <a:pt x="33191" y="37527"/>
                    <a:pt x="33925" y="36226"/>
                  </a:cubicBezTo>
                  <a:lnTo>
                    <a:pt x="42598" y="21249"/>
                  </a:lnTo>
                  <a:cubicBezTo>
                    <a:pt x="43332" y="19948"/>
                    <a:pt x="43332" y="18347"/>
                    <a:pt x="42598" y="17046"/>
                  </a:cubicBezTo>
                  <a:lnTo>
                    <a:pt x="33925" y="2069"/>
                  </a:lnTo>
                  <a:cubicBezTo>
                    <a:pt x="33191" y="768"/>
                    <a:pt x="31790" y="0"/>
                    <a:pt x="30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5531132" y="2303639"/>
              <a:ext cx="1020747" cy="893612"/>
            </a:xfrm>
            <a:custGeom>
              <a:rect b="b" l="l" r="r" t="t"/>
              <a:pathLst>
                <a:path extrusionOk="0" h="29992" w="34259">
                  <a:moveTo>
                    <a:pt x="24785" y="1"/>
                  </a:moveTo>
                  <a:lnTo>
                    <a:pt x="9441" y="34"/>
                  </a:lnTo>
                  <a:cubicBezTo>
                    <a:pt x="8840" y="34"/>
                    <a:pt x="8273" y="334"/>
                    <a:pt x="7973" y="868"/>
                  </a:cubicBezTo>
                  <a:lnTo>
                    <a:pt x="301" y="14178"/>
                  </a:lnTo>
                  <a:cubicBezTo>
                    <a:pt x="1" y="14711"/>
                    <a:pt x="1" y="15345"/>
                    <a:pt x="301" y="15879"/>
                  </a:cubicBezTo>
                  <a:lnTo>
                    <a:pt x="7973" y="29155"/>
                  </a:lnTo>
                  <a:cubicBezTo>
                    <a:pt x="8291" y="29664"/>
                    <a:pt x="8792" y="29991"/>
                    <a:pt x="9358" y="29991"/>
                  </a:cubicBezTo>
                  <a:cubicBezTo>
                    <a:pt x="9386" y="29991"/>
                    <a:pt x="9413" y="29990"/>
                    <a:pt x="9441" y="29989"/>
                  </a:cubicBezTo>
                  <a:lnTo>
                    <a:pt x="25786" y="29989"/>
                  </a:lnTo>
                  <a:lnTo>
                    <a:pt x="33958" y="15845"/>
                  </a:lnTo>
                  <a:cubicBezTo>
                    <a:pt x="34258" y="15345"/>
                    <a:pt x="34258" y="14678"/>
                    <a:pt x="33958" y="14144"/>
                  </a:cubicBezTo>
                  <a:lnTo>
                    <a:pt x="26253" y="868"/>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4</a:t>
              </a:r>
              <a:endParaRPr/>
            </a:p>
          </p:txBody>
        </p:sp>
        <p:sp>
          <p:nvSpPr>
            <p:cNvPr id="464" name="Google Shape;464;p48"/>
            <p:cNvSpPr/>
            <p:nvPr/>
          </p:nvSpPr>
          <p:spPr>
            <a:xfrm>
              <a:off x="5981375" y="3540968"/>
              <a:ext cx="151989" cy="151963"/>
            </a:xfrm>
            <a:custGeom>
              <a:rect b="b" l="l" r="r" t="t"/>
              <a:pathLst>
                <a:path extrusionOk="0" h="5838" w="5839">
                  <a:moveTo>
                    <a:pt x="5838" y="2903"/>
                  </a:moveTo>
                  <a:cubicBezTo>
                    <a:pt x="5838" y="4537"/>
                    <a:pt x="4537" y="5838"/>
                    <a:pt x="2903" y="5838"/>
                  </a:cubicBezTo>
                  <a:cubicBezTo>
                    <a:pt x="1302" y="5838"/>
                    <a:pt x="1" y="4537"/>
                    <a:pt x="1" y="2903"/>
                  </a:cubicBezTo>
                  <a:cubicBezTo>
                    <a:pt x="1" y="1301"/>
                    <a:pt x="1302" y="0"/>
                    <a:pt x="2903" y="0"/>
                  </a:cubicBezTo>
                  <a:cubicBezTo>
                    <a:pt x="4537" y="0"/>
                    <a:pt x="5838" y="1301"/>
                    <a:pt x="5838" y="2903"/>
                  </a:cubicBezTo>
                  <a:close/>
                </a:path>
              </a:pathLst>
            </a:custGeom>
            <a:solidFill>
              <a:schemeClr val="accent3"/>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8"/>
          <p:cNvSpPr txBox="1"/>
          <p:nvPr/>
        </p:nvSpPr>
        <p:spPr>
          <a:xfrm>
            <a:off x="878675" y="3659650"/>
            <a:ext cx="13008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Khởi tạo dự án</a:t>
            </a:r>
            <a:endParaRPr sz="1600">
              <a:solidFill>
                <a:schemeClr val="accent1"/>
              </a:solidFill>
              <a:latin typeface="Roboto"/>
              <a:ea typeface="Roboto"/>
              <a:cs typeface="Roboto"/>
              <a:sym typeface="Roboto"/>
            </a:endParaRPr>
          </a:p>
        </p:txBody>
      </p:sp>
      <p:sp>
        <p:nvSpPr>
          <p:cNvPr id="466" name="Google Shape;466;p48"/>
          <p:cNvSpPr txBox="1"/>
          <p:nvPr/>
        </p:nvSpPr>
        <p:spPr>
          <a:xfrm>
            <a:off x="3828250" y="3659675"/>
            <a:ext cx="12429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Triển khai dự án</a:t>
            </a:r>
            <a:endParaRPr sz="1600">
              <a:solidFill>
                <a:schemeClr val="accent1"/>
              </a:solidFill>
              <a:latin typeface="Roboto"/>
              <a:ea typeface="Roboto"/>
              <a:cs typeface="Roboto"/>
              <a:sym typeface="Roboto"/>
            </a:endParaRPr>
          </a:p>
        </p:txBody>
      </p:sp>
      <p:sp>
        <p:nvSpPr>
          <p:cNvPr id="467" name="Google Shape;467;p48"/>
          <p:cNvSpPr txBox="1"/>
          <p:nvPr/>
        </p:nvSpPr>
        <p:spPr>
          <a:xfrm>
            <a:off x="2179475" y="3659625"/>
            <a:ext cx="15390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Lên kế hoạch cho dự án</a:t>
            </a:r>
            <a:endParaRPr sz="1600">
              <a:solidFill>
                <a:schemeClr val="accent1"/>
              </a:solidFill>
              <a:latin typeface="Roboto"/>
              <a:ea typeface="Roboto"/>
              <a:cs typeface="Roboto"/>
              <a:sym typeface="Roboto"/>
            </a:endParaRPr>
          </a:p>
        </p:txBody>
      </p:sp>
      <p:sp>
        <p:nvSpPr>
          <p:cNvPr id="468" name="Google Shape;468;p48"/>
          <p:cNvSpPr txBox="1"/>
          <p:nvPr/>
        </p:nvSpPr>
        <p:spPr>
          <a:xfrm>
            <a:off x="5071150" y="3659675"/>
            <a:ext cx="1719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1"/>
                </a:solidFill>
                <a:latin typeface="Roboto"/>
                <a:ea typeface="Roboto"/>
                <a:cs typeface="Roboto"/>
                <a:sym typeface="Roboto"/>
              </a:rPr>
              <a:t>Giám sát và kiểm soát chất lượng dự án</a:t>
            </a:r>
            <a:endParaRPr sz="1600">
              <a:solidFill>
                <a:schemeClr val="accent1"/>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600">
              <a:solidFill>
                <a:schemeClr val="accent1"/>
              </a:solidFill>
              <a:latin typeface="Roboto"/>
              <a:ea typeface="Roboto"/>
              <a:cs typeface="Roboto"/>
              <a:sym typeface="Roboto"/>
            </a:endParaRPr>
          </a:p>
        </p:txBody>
      </p:sp>
      <p:sp>
        <p:nvSpPr>
          <p:cNvPr id="469" name="Google Shape;469;p48"/>
          <p:cNvSpPr txBox="1"/>
          <p:nvPr/>
        </p:nvSpPr>
        <p:spPr>
          <a:xfrm>
            <a:off x="6790950" y="3659650"/>
            <a:ext cx="16350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Kết thúc và nghiệm thu dự án</a:t>
            </a:r>
            <a:endParaRPr sz="1600">
              <a:solidFill>
                <a:schemeClr val="accen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Khởi tạo dự án</a:t>
            </a:r>
            <a:endParaRPr/>
          </a:p>
        </p:txBody>
      </p:sp>
      <p:grpSp>
        <p:nvGrpSpPr>
          <p:cNvPr id="475" name="Google Shape;475;p49"/>
          <p:cNvGrpSpPr/>
          <p:nvPr/>
        </p:nvGrpSpPr>
        <p:grpSpPr>
          <a:xfrm>
            <a:off x="2466582" y="2434540"/>
            <a:ext cx="4200761" cy="2050171"/>
            <a:chOff x="2295705" y="2268064"/>
            <a:chExt cx="4541854" cy="2216641"/>
          </a:xfrm>
        </p:grpSpPr>
        <p:sp>
          <p:nvSpPr>
            <p:cNvPr id="476" name="Google Shape;476;p49"/>
            <p:cNvSpPr/>
            <p:nvPr/>
          </p:nvSpPr>
          <p:spPr>
            <a:xfrm>
              <a:off x="3974372" y="3944098"/>
              <a:ext cx="1184510" cy="540589"/>
            </a:xfrm>
            <a:custGeom>
              <a:rect b="b" l="l" r="r" t="t"/>
              <a:pathLst>
                <a:path extrusionOk="0" h="27220" w="59643">
                  <a:moveTo>
                    <a:pt x="29821" y="0"/>
                  </a:moveTo>
                  <a:cubicBezTo>
                    <a:pt x="14244" y="0"/>
                    <a:pt x="1368" y="11975"/>
                    <a:pt x="0" y="27220"/>
                  </a:cubicBezTo>
                  <a:lnTo>
                    <a:pt x="3136" y="27220"/>
                  </a:lnTo>
                  <a:cubicBezTo>
                    <a:pt x="4503" y="13676"/>
                    <a:pt x="15945" y="3102"/>
                    <a:pt x="29821" y="3102"/>
                  </a:cubicBezTo>
                  <a:cubicBezTo>
                    <a:pt x="43698" y="3102"/>
                    <a:pt x="55139" y="13676"/>
                    <a:pt x="56540" y="27220"/>
                  </a:cubicBezTo>
                  <a:lnTo>
                    <a:pt x="59643" y="27220"/>
                  </a:lnTo>
                  <a:cubicBezTo>
                    <a:pt x="58275" y="11975"/>
                    <a:pt x="45432" y="0"/>
                    <a:pt x="2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3248962" y="3972576"/>
              <a:ext cx="802284" cy="359069"/>
            </a:xfrm>
            <a:custGeom>
              <a:rect b="b" l="l" r="r" t="t"/>
              <a:pathLst>
                <a:path extrusionOk="0" h="18080" w="40397">
                  <a:moveTo>
                    <a:pt x="535" y="0"/>
                  </a:moveTo>
                  <a:lnTo>
                    <a:pt x="1" y="1268"/>
                  </a:lnTo>
                  <a:lnTo>
                    <a:pt x="39863" y="18080"/>
                  </a:lnTo>
                  <a:cubicBezTo>
                    <a:pt x="40030" y="17646"/>
                    <a:pt x="40196" y="17246"/>
                    <a:pt x="40396" y="16812"/>
                  </a:cubicBezTo>
                  <a:lnTo>
                    <a:pt x="5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2295705" y="2972266"/>
              <a:ext cx="1636980" cy="1512438"/>
            </a:xfrm>
            <a:custGeom>
              <a:rect b="b" l="l" r="r" t="t"/>
              <a:pathLst>
                <a:path extrusionOk="0" h="76155" w="82426">
                  <a:moveTo>
                    <a:pt x="31623" y="0"/>
                  </a:moveTo>
                  <a:cubicBezTo>
                    <a:pt x="27186" y="4637"/>
                    <a:pt x="23150" y="9674"/>
                    <a:pt x="19547" y="14977"/>
                  </a:cubicBezTo>
                  <a:cubicBezTo>
                    <a:pt x="26419" y="18713"/>
                    <a:pt x="31122" y="26019"/>
                    <a:pt x="31122" y="34425"/>
                  </a:cubicBezTo>
                  <a:cubicBezTo>
                    <a:pt x="31122" y="46633"/>
                    <a:pt x="21215" y="56540"/>
                    <a:pt x="9006" y="56540"/>
                  </a:cubicBezTo>
                  <a:cubicBezTo>
                    <a:pt x="6705" y="56540"/>
                    <a:pt x="4470" y="56174"/>
                    <a:pt x="2402" y="55506"/>
                  </a:cubicBezTo>
                  <a:cubicBezTo>
                    <a:pt x="1001" y="62211"/>
                    <a:pt x="167" y="69083"/>
                    <a:pt x="0" y="76155"/>
                  </a:cubicBezTo>
                  <a:lnTo>
                    <a:pt x="71918" y="76155"/>
                  </a:lnTo>
                  <a:cubicBezTo>
                    <a:pt x="72518" y="66481"/>
                    <a:pt x="76388" y="57675"/>
                    <a:pt x="82426" y="50803"/>
                  </a:cubicBezTo>
                  <a:lnTo>
                    <a:pt x="316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3541771" y="3852664"/>
              <a:ext cx="390885" cy="632025"/>
            </a:xfrm>
            <a:custGeom>
              <a:rect b="b" l="l" r="r" t="t"/>
              <a:pathLst>
                <a:path extrusionOk="0" h="31824" w="19682">
                  <a:moveTo>
                    <a:pt x="13210" y="1"/>
                  </a:moveTo>
                  <a:cubicBezTo>
                    <a:pt x="5538" y="8540"/>
                    <a:pt x="635" y="19615"/>
                    <a:pt x="1" y="31824"/>
                  </a:cubicBezTo>
                  <a:lnTo>
                    <a:pt x="9174" y="31824"/>
                  </a:lnTo>
                  <a:cubicBezTo>
                    <a:pt x="9774" y="22150"/>
                    <a:pt x="13644" y="13344"/>
                    <a:pt x="19682" y="6472"/>
                  </a:cubicBezTo>
                  <a:lnTo>
                    <a:pt x="132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3949845" y="4238219"/>
              <a:ext cx="186843" cy="186843"/>
            </a:xfrm>
            <a:custGeom>
              <a:rect b="b" l="l" r="r" t="t"/>
              <a:pathLst>
                <a:path extrusionOk="0" h="9408" w="9408">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chemeClr val="accent1"/>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1" name="Google Shape;481;p49"/>
            <p:cNvSpPr/>
            <p:nvPr/>
          </p:nvSpPr>
          <p:spPr>
            <a:xfrm>
              <a:off x="4018083" y="3214057"/>
              <a:ext cx="348483" cy="806256"/>
            </a:xfrm>
            <a:custGeom>
              <a:rect b="b" l="l" r="r" t="t"/>
              <a:pathLst>
                <a:path extrusionOk="0" h="40597" w="17547">
                  <a:moveTo>
                    <a:pt x="1235" y="0"/>
                  </a:moveTo>
                  <a:lnTo>
                    <a:pt x="1" y="534"/>
                  </a:lnTo>
                  <a:lnTo>
                    <a:pt x="16279" y="40596"/>
                  </a:lnTo>
                  <a:cubicBezTo>
                    <a:pt x="16679" y="40429"/>
                    <a:pt x="17113" y="40229"/>
                    <a:pt x="17546" y="40096"/>
                  </a:cubicBezTo>
                  <a:lnTo>
                    <a:pt x="1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2999884" y="2268064"/>
              <a:ext cx="1512458" cy="1636980"/>
            </a:xfrm>
            <a:custGeom>
              <a:rect b="b" l="l" r="r" t="t"/>
              <a:pathLst>
                <a:path extrusionOk="0" h="82426" w="76156">
                  <a:moveTo>
                    <a:pt x="76155" y="0"/>
                  </a:moveTo>
                  <a:cubicBezTo>
                    <a:pt x="69617" y="167"/>
                    <a:pt x="63246" y="868"/>
                    <a:pt x="57008" y="2068"/>
                  </a:cubicBezTo>
                  <a:cubicBezTo>
                    <a:pt x="57608" y="4070"/>
                    <a:pt x="57942" y="6205"/>
                    <a:pt x="57942" y="8440"/>
                  </a:cubicBezTo>
                  <a:cubicBezTo>
                    <a:pt x="57942" y="20648"/>
                    <a:pt x="48068" y="30522"/>
                    <a:pt x="35860" y="30522"/>
                  </a:cubicBezTo>
                  <a:cubicBezTo>
                    <a:pt x="27354" y="30522"/>
                    <a:pt x="19982" y="25719"/>
                    <a:pt x="16279" y="18680"/>
                  </a:cubicBezTo>
                  <a:cubicBezTo>
                    <a:pt x="10475" y="22483"/>
                    <a:pt x="5038" y="26819"/>
                    <a:pt x="1" y="31590"/>
                  </a:cubicBezTo>
                  <a:lnTo>
                    <a:pt x="50837" y="82426"/>
                  </a:lnTo>
                  <a:cubicBezTo>
                    <a:pt x="57675" y="76388"/>
                    <a:pt x="66481" y="72519"/>
                    <a:pt x="76155" y="71885"/>
                  </a:cubicBezTo>
                  <a:lnTo>
                    <a:pt x="76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3880297" y="3514156"/>
              <a:ext cx="632025" cy="390209"/>
            </a:xfrm>
            <a:custGeom>
              <a:rect b="b" l="l" r="r" t="t"/>
              <a:pathLst>
                <a:path extrusionOk="0" h="19648" w="31824">
                  <a:moveTo>
                    <a:pt x="31823" y="0"/>
                  </a:moveTo>
                  <a:cubicBezTo>
                    <a:pt x="19614" y="634"/>
                    <a:pt x="8540" y="5504"/>
                    <a:pt x="0" y="13176"/>
                  </a:cubicBezTo>
                  <a:lnTo>
                    <a:pt x="6505" y="19648"/>
                  </a:lnTo>
                  <a:cubicBezTo>
                    <a:pt x="13343" y="13643"/>
                    <a:pt x="22149" y="9774"/>
                    <a:pt x="31823" y="9140"/>
                  </a:cubicBezTo>
                  <a:lnTo>
                    <a:pt x="31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4261878" y="3930176"/>
              <a:ext cx="186823" cy="186168"/>
            </a:xfrm>
            <a:custGeom>
              <a:rect b="b" l="l" r="r" t="t"/>
              <a:pathLst>
                <a:path extrusionOk="0" h="9374" w="9407">
                  <a:moveTo>
                    <a:pt x="4703" y="1"/>
                  </a:moveTo>
                  <a:cubicBezTo>
                    <a:pt x="2102" y="1"/>
                    <a:pt x="0" y="2102"/>
                    <a:pt x="0" y="4704"/>
                  </a:cubicBezTo>
                  <a:cubicBezTo>
                    <a:pt x="0" y="7272"/>
                    <a:pt x="2102" y="9374"/>
                    <a:pt x="4703" y="9374"/>
                  </a:cubicBezTo>
                  <a:cubicBezTo>
                    <a:pt x="7305" y="9374"/>
                    <a:pt x="9407" y="7272"/>
                    <a:pt x="9407" y="4704"/>
                  </a:cubicBezTo>
                  <a:cubicBezTo>
                    <a:pt x="9407" y="2102"/>
                    <a:pt x="7305" y="1"/>
                    <a:pt x="4703" y="1"/>
                  </a:cubicBezTo>
                  <a:close/>
                </a:path>
              </a:pathLst>
            </a:custGeom>
            <a:solidFill>
              <a:schemeClr val="accent3"/>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5" name="Google Shape;485;p49"/>
            <p:cNvSpPr/>
            <p:nvPr/>
          </p:nvSpPr>
          <p:spPr>
            <a:xfrm>
              <a:off x="4773956" y="3221346"/>
              <a:ext cx="359069" cy="802265"/>
            </a:xfrm>
            <a:custGeom>
              <a:rect b="b" l="l" r="r" t="t"/>
              <a:pathLst>
                <a:path extrusionOk="0" h="40396" w="18080">
                  <a:moveTo>
                    <a:pt x="16812" y="0"/>
                  </a:moveTo>
                  <a:lnTo>
                    <a:pt x="0" y="39862"/>
                  </a:lnTo>
                  <a:cubicBezTo>
                    <a:pt x="434" y="40029"/>
                    <a:pt x="834" y="40196"/>
                    <a:pt x="1268" y="40396"/>
                  </a:cubicBezTo>
                  <a:lnTo>
                    <a:pt x="18080" y="534"/>
                  </a:lnTo>
                  <a:lnTo>
                    <a:pt x="168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4620919" y="2268064"/>
              <a:ext cx="1512438" cy="1636980"/>
            </a:xfrm>
            <a:custGeom>
              <a:rect b="b" l="l" r="r" t="t"/>
              <a:pathLst>
                <a:path extrusionOk="0" h="82426" w="76155">
                  <a:moveTo>
                    <a:pt x="1" y="0"/>
                  </a:moveTo>
                  <a:lnTo>
                    <a:pt x="1" y="71885"/>
                  </a:lnTo>
                  <a:cubicBezTo>
                    <a:pt x="9674" y="72519"/>
                    <a:pt x="18480" y="76388"/>
                    <a:pt x="25319" y="82426"/>
                  </a:cubicBezTo>
                  <a:lnTo>
                    <a:pt x="76155" y="31590"/>
                  </a:lnTo>
                  <a:cubicBezTo>
                    <a:pt x="71418" y="27120"/>
                    <a:pt x="66348" y="23017"/>
                    <a:pt x="60911" y="19381"/>
                  </a:cubicBezTo>
                  <a:cubicBezTo>
                    <a:pt x="57108" y="26019"/>
                    <a:pt x="49936" y="30522"/>
                    <a:pt x="41730" y="30522"/>
                  </a:cubicBezTo>
                  <a:cubicBezTo>
                    <a:pt x="29522" y="30522"/>
                    <a:pt x="19615" y="20648"/>
                    <a:pt x="19615" y="8440"/>
                  </a:cubicBezTo>
                  <a:cubicBezTo>
                    <a:pt x="19615" y="6305"/>
                    <a:pt x="19915" y="4270"/>
                    <a:pt x="20482" y="2335"/>
                  </a:cubicBezTo>
                  <a:cubicBezTo>
                    <a:pt x="13844" y="968"/>
                    <a:pt x="7006" y="16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4620919" y="3514156"/>
              <a:ext cx="632025" cy="390209"/>
            </a:xfrm>
            <a:custGeom>
              <a:rect b="b" l="l" r="r" t="t"/>
              <a:pathLst>
                <a:path extrusionOk="0" h="19648" w="31824">
                  <a:moveTo>
                    <a:pt x="1" y="0"/>
                  </a:moveTo>
                  <a:lnTo>
                    <a:pt x="1" y="9140"/>
                  </a:lnTo>
                  <a:cubicBezTo>
                    <a:pt x="9674" y="9774"/>
                    <a:pt x="18480" y="13643"/>
                    <a:pt x="25319" y="19648"/>
                  </a:cubicBezTo>
                  <a:lnTo>
                    <a:pt x="31823" y="13176"/>
                  </a:lnTo>
                  <a:cubicBezTo>
                    <a:pt x="23284" y="5504"/>
                    <a:pt x="12209" y="63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a:off x="4689156" y="3930176"/>
              <a:ext cx="186168" cy="186168"/>
            </a:xfrm>
            <a:custGeom>
              <a:rect b="b" l="l" r="r" t="t"/>
              <a:pathLst>
                <a:path extrusionOk="0" h="9374" w="9374">
                  <a:moveTo>
                    <a:pt x="4670" y="1"/>
                  </a:moveTo>
                  <a:cubicBezTo>
                    <a:pt x="2102" y="1"/>
                    <a:pt x="0" y="2102"/>
                    <a:pt x="0" y="4704"/>
                  </a:cubicBezTo>
                  <a:cubicBezTo>
                    <a:pt x="0" y="7272"/>
                    <a:pt x="2102" y="9374"/>
                    <a:pt x="4670" y="9374"/>
                  </a:cubicBezTo>
                  <a:cubicBezTo>
                    <a:pt x="7272" y="9374"/>
                    <a:pt x="9374" y="7272"/>
                    <a:pt x="9374" y="4704"/>
                  </a:cubicBezTo>
                  <a:cubicBezTo>
                    <a:pt x="9374" y="2102"/>
                    <a:pt x="7272" y="1"/>
                    <a:pt x="4670" y="1"/>
                  </a:cubicBezTo>
                  <a:close/>
                </a:path>
              </a:pathLst>
            </a:custGeom>
            <a:solidFill>
              <a:schemeClr val="accent6"/>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9" name="Google Shape;489;p49"/>
            <p:cNvSpPr/>
            <p:nvPr/>
          </p:nvSpPr>
          <p:spPr>
            <a:xfrm>
              <a:off x="5085294" y="3989795"/>
              <a:ext cx="806256" cy="348483"/>
            </a:xfrm>
            <a:custGeom>
              <a:rect b="b" l="l" r="r" t="t"/>
              <a:pathLst>
                <a:path extrusionOk="0" h="17547" w="40597">
                  <a:moveTo>
                    <a:pt x="40063" y="1"/>
                  </a:moveTo>
                  <a:lnTo>
                    <a:pt x="1" y="16312"/>
                  </a:lnTo>
                  <a:cubicBezTo>
                    <a:pt x="168" y="16713"/>
                    <a:pt x="335" y="17146"/>
                    <a:pt x="501" y="17547"/>
                  </a:cubicBezTo>
                  <a:lnTo>
                    <a:pt x="40597" y="1268"/>
                  </a:lnTo>
                  <a:lnTo>
                    <a:pt x="400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5200579" y="2972266"/>
              <a:ext cx="1636980" cy="1512438"/>
            </a:xfrm>
            <a:custGeom>
              <a:rect b="b" l="l" r="r" t="t"/>
              <a:pathLst>
                <a:path extrusionOk="0" h="76155" w="82426">
                  <a:moveTo>
                    <a:pt x="50836" y="0"/>
                  </a:moveTo>
                  <a:lnTo>
                    <a:pt x="0" y="50803"/>
                  </a:lnTo>
                  <a:cubicBezTo>
                    <a:pt x="6038" y="57675"/>
                    <a:pt x="9907" y="66481"/>
                    <a:pt x="10541" y="76155"/>
                  </a:cubicBezTo>
                  <a:lnTo>
                    <a:pt x="82426" y="76155"/>
                  </a:lnTo>
                  <a:cubicBezTo>
                    <a:pt x="82259" y="69150"/>
                    <a:pt x="81458" y="62311"/>
                    <a:pt x="80091" y="55673"/>
                  </a:cubicBezTo>
                  <a:cubicBezTo>
                    <a:pt x="78156" y="56240"/>
                    <a:pt x="76121" y="56540"/>
                    <a:pt x="73986" y="56540"/>
                  </a:cubicBezTo>
                  <a:cubicBezTo>
                    <a:pt x="61778" y="56540"/>
                    <a:pt x="51904" y="46633"/>
                    <a:pt x="51904" y="34425"/>
                  </a:cubicBezTo>
                  <a:cubicBezTo>
                    <a:pt x="51904" y="26219"/>
                    <a:pt x="56374" y="19047"/>
                    <a:pt x="63045" y="15244"/>
                  </a:cubicBezTo>
                  <a:cubicBezTo>
                    <a:pt x="59409" y="9807"/>
                    <a:pt x="55306" y="4703"/>
                    <a:pt x="50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5200579" y="3852664"/>
              <a:ext cx="390865" cy="632025"/>
            </a:xfrm>
            <a:custGeom>
              <a:rect b="b" l="l" r="r" t="t"/>
              <a:pathLst>
                <a:path extrusionOk="0" h="31824" w="19681">
                  <a:moveTo>
                    <a:pt x="6471" y="1"/>
                  </a:moveTo>
                  <a:lnTo>
                    <a:pt x="0" y="6472"/>
                  </a:lnTo>
                  <a:cubicBezTo>
                    <a:pt x="6038" y="13344"/>
                    <a:pt x="9907" y="22150"/>
                    <a:pt x="10541" y="31824"/>
                  </a:cubicBezTo>
                  <a:lnTo>
                    <a:pt x="19681" y="31824"/>
                  </a:lnTo>
                  <a:cubicBezTo>
                    <a:pt x="19047" y="19615"/>
                    <a:pt x="14177" y="8540"/>
                    <a:pt x="64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4988578" y="4238219"/>
              <a:ext cx="186843" cy="186843"/>
            </a:xfrm>
            <a:custGeom>
              <a:rect b="b" l="l" r="r" t="t"/>
              <a:pathLst>
                <a:path extrusionOk="0" h="9408" w="9408">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chemeClr val="accent4"/>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grpSp>
      <p:grpSp>
        <p:nvGrpSpPr>
          <p:cNvPr id="493" name="Google Shape;493;p49"/>
          <p:cNvGrpSpPr/>
          <p:nvPr/>
        </p:nvGrpSpPr>
        <p:grpSpPr>
          <a:xfrm>
            <a:off x="3426323" y="2239204"/>
            <a:ext cx="700421" cy="700421"/>
            <a:chOff x="3012100" y="1428300"/>
            <a:chExt cx="953213" cy="953213"/>
          </a:xfrm>
        </p:grpSpPr>
        <p:sp>
          <p:nvSpPr>
            <p:cNvPr id="494" name="Google Shape;494;p49"/>
            <p:cNvSpPr/>
            <p:nvPr/>
          </p:nvSpPr>
          <p:spPr>
            <a:xfrm>
              <a:off x="3012100" y="1428300"/>
              <a:ext cx="953213" cy="953213"/>
            </a:xfrm>
            <a:custGeom>
              <a:rect b="b" l="l" r="r" t="t"/>
              <a:pathLst>
                <a:path extrusionOk="0" h="54806" w="54806">
                  <a:moveTo>
                    <a:pt x="27386" y="5404"/>
                  </a:moveTo>
                  <a:cubicBezTo>
                    <a:pt x="39528" y="5404"/>
                    <a:pt x="49402" y="15278"/>
                    <a:pt x="49402" y="27420"/>
                  </a:cubicBezTo>
                  <a:cubicBezTo>
                    <a:pt x="49402" y="39528"/>
                    <a:pt x="39528" y="49402"/>
                    <a:pt x="27386" y="49402"/>
                  </a:cubicBezTo>
                  <a:cubicBezTo>
                    <a:pt x="15278" y="49402"/>
                    <a:pt x="5404" y="39528"/>
                    <a:pt x="5404" y="27420"/>
                  </a:cubicBezTo>
                  <a:cubicBezTo>
                    <a:pt x="5404" y="15278"/>
                    <a:pt x="15278" y="5404"/>
                    <a:pt x="27386" y="5404"/>
                  </a:cubicBezTo>
                  <a:close/>
                  <a:moveTo>
                    <a:pt x="27386" y="0"/>
                  </a:moveTo>
                  <a:cubicBezTo>
                    <a:pt x="12309" y="0"/>
                    <a:pt x="0" y="12309"/>
                    <a:pt x="0" y="27420"/>
                  </a:cubicBezTo>
                  <a:cubicBezTo>
                    <a:pt x="0" y="42497"/>
                    <a:pt x="12309" y="54806"/>
                    <a:pt x="27386" y="54806"/>
                  </a:cubicBezTo>
                  <a:cubicBezTo>
                    <a:pt x="42497" y="54806"/>
                    <a:pt x="54806" y="42497"/>
                    <a:pt x="54806" y="27420"/>
                  </a:cubicBezTo>
                  <a:cubicBezTo>
                    <a:pt x="54806" y="12309"/>
                    <a:pt x="42497" y="0"/>
                    <a:pt x="27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3184413" y="1600613"/>
              <a:ext cx="608598" cy="608598"/>
            </a:xfrm>
            <a:custGeom>
              <a:rect b="b" l="l" r="r" t="t"/>
              <a:pathLst>
                <a:path extrusionOk="0" h="34992" w="34992">
                  <a:moveTo>
                    <a:pt x="17513" y="0"/>
                  </a:moveTo>
                  <a:cubicBezTo>
                    <a:pt x="7839" y="0"/>
                    <a:pt x="0" y="7839"/>
                    <a:pt x="0" y="17513"/>
                  </a:cubicBezTo>
                  <a:cubicBezTo>
                    <a:pt x="0" y="27153"/>
                    <a:pt x="7839" y="34992"/>
                    <a:pt x="17513" y="34992"/>
                  </a:cubicBezTo>
                  <a:cubicBezTo>
                    <a:pt x="27153" y="34992"/>
                    <a:pt x="34992" y="27153"/>
                    <a:pt x="34992" y="17513"/>
                  </a:cubicBezTo>
                  <a:cubicBezTo>
                    <a:pt x="34992" y="7839"/>
                    <a:pt x="27153" y="0"/>
                    <a:pt x="17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3236627" y="1652827"/>
              <a:ext cx="504174" cy="504174"/>
            </a:xfrm>
            <a:custGeom>
              <a:rect b="b" l="l" r="r" t="t"/>
              <a:pathLst>
                <a:path extrusionOk="0" h="28988" w="28988">
                  <a:moveTo>
                    <a:pt x="14477" y="28988"/>
                  </a:moveTo>
                  <a:cubicBezTo>
                    <a:pt x="6505" y="28988"/>
                    <a:pt x="0" y="22483"/>
                    <a:pt x="0" y="14511"/>
                  </a:cubicBezTo>
                  <a:cubicBezTo>
                    <a:pt x="0" y="6505"/>
                    <a:pt x="6505" y="0"/>
                    <a:pt x="14477" y="0"/>
                  </a:cubicBezTo>
                  <a:cubicBezTo>
                    <a:pt x="22483" y="0"/>
                    <a:pt x="28988" y="6505"/>
                    <a:pt x="28988" y="14511"/>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3360109" y="1777796"/>
              <a:ext cx="257237" cy="254263"/>
            </a:xfrm>
            <a:custGeom>
              <a:rect b="b" l="l" r="r" t="t"/>
              <a:pathLst>
                <a:path extrusionOk="0" h="12827" w="12977">
                  <a:moveTo>
                    <a:pt x="6502" y="655"/>
                  </a:moveTo>
                  <a:cubicBezTo>
                    <a:pt x="6792" y="655"/>
                    <a:pt x="7083" y="747"/>
                    <a:pt x="7340" y="918"/>
                  </a:cubicBezTo>
                  <a:lnTo>
                    <a:pt x="12110" y="4487"/>
                  </a:lnTo>
                  <a:lnTo>
                    <a:pt x="7239" y="7856"/>
                  </a:lnTo>
                  <a:cubicBezTo>
                    <a:pt x="7006" y="7756"/>
                    <a:pt x="6756" y="7706"/>
                    <a:pt x="6506" y="7706"/>
                  </a:cubicBezTo>
                  <a:cubicBezTo>
                    <a:pt x="6255" y="7706"/>
                    <a:pt x="6005" y="7756"/>
                    <a:pt x="5772" y="7856"/>
                  </a:cubicBezTo>
                  <a:lnTo>
                    <a:pt x="902" y="4487"/>
                  </a:lnTo>
                  <a:lnTo>
                    <a:pt x="5705" y="918"/>
                  </a:lnTo>
                  <a:cubicBezTo>
                    <a:pt x="5949" y="739"/>
                    <a:pt x="6225" y="655"/>
                    <a:pt x="6502" y="655"/>
                  </a:cubicBezTo>
                  <a:close/>
                  <a:moveTo>
                    <a:pt x="668" y="5121"/>
                  </a:moveTo>
                  <a:lnTo>
                    <a:pt x="5171" y="8223"/>
                  </a:lnTo>
                  <a:lnTo>
                    <a:pt x="668" y="11793"/>
                  </a:lnTo>
                  <a:lnTo>
                    <a:pt x="668" y="5121"/>
                  </a:lnTo>
                  <a:close/>
                  <a:moveTo>
                    <a:pt x="12343" y="5121"/>
                  </a:moveTo>
                  <a:lnTo>
                    <a:pt x="12343" y="11793"/>
                  </a:lnTo>
                  <a:lnTo>
                    <a:pt x="7873" y="8223"/>
                  </a:lnTo>
                  <a:lnTo>
                    <a:pt x="12343" y="5121"/>
                  </a:lnTo>
                  <a:close/>
                  <a:moveTo>
                    <a:pt x="6522" y="8373"/>
                  </a:moveTo>
                  <a:cubicBezTo>
                    <a:pt x="6747" y="8373"/>
                    <a:pt x="6973" y="8424"/>
                    <a:pt x="7173" y="8524"/>
                  </a:cubicBezTo>
                  <a:cubicBezTo>
                    <a:pt x="7206" y="8557"/>
                    <a:pt x="7239" y="8557"/>
                    <a:pt x="7273" y="8590"/>
                  </a:cubicBezTo>
                  <a:lnTo>
                    <a:pt x="7306" y="8590"/>
                  </a:lnTo>
                  <a:cubicBezTo>
                    <a:pt x="7340" y="8624"/>
                    <a:pt x="7406" y="8657"/>
                    <a:pt x="7440" y="8690"/>
                  </a:cubicBezTo>
                  <a:lnTo>
                    <a:pt x="11743" y="12160"/>
                  </a:lnTo>
                  <a:lnTo>
                    <a:pt x="1269" y="12160"/>
                  </a:lnTo>
                  <a:lnTo>
                    <a:pt x="3904" y="10058"/>
                  </a:lnTo>
                  <a:lnTo>
                    <a:pt x="5605" y="8690"/>
                  </a:lnTo>
                  <a:cubicBezTo>
                    <a:pt x="5638" y="8657"/>
                    <a:pt x="5705" y="8624"/>
                    <a:pt x="5738" y="8590"/>
                  </a:cubicBezTo>
                  <a:lnTo>
                    <a:pt x="5772" y="8590"/>
                  </a:lnTo>
                  <a:cubicBezTo>
                    <a:pt x="5805" y="8557"/>
                    <a:pt x="5838" y="8557"/>
                    <a:pt x="5872" y="8524"/>
                  </a:cubicBezTo>
                  <a:cubicBezTo>
                    <a:pt x="6072" y="8424"/>
                    <a:pt x="6297" y="8373"/>
                    <a:pt x="6522" y="8373"/>
                  </a:cubicBezTo>
                  <a:close/>
                  <a:moveTo>
                    <a:pt x="6479" y="0"/>
                  </a:moveTo>
                  <a:cubicBezTo>
                    <a:pt x="6070" y="0"/>
                    <a:pt x="5660" y="126"/>
                    <a:pt x="5305" y="384"/>
                  </a:cubicBezTo>
                  <a:lnTo>
                    <a:pt x="134" y="4254"/>
                  </a:lnTo>
                  <a:lnTo>
                    <a:pt x="101" y="4254"/>
                  </a:lnTo>
                  <a:cubicBezTo>
                    <a:pt x="101" y="4254"/>
                    <a:pt x="101" y="4287"/>
                    <a:pt x="101" y="4287"/>
                  </a:cubicBezTo>
                  <a:cubicBezTo>
                    <a:pt x="68" y="4287"/>
                    <a:pt x="68" y="4321"/>
                    <a:pt x="68" y="4321"/>
                  </a:cubicBezTo>
                  <a:cubicBezTo>
                    <a:pt x="68" y="4321"/>
                    <a:pt x="34" y="4354"/>
                    <a:pt x="34" y="4354"/>
                  </a:cubicBezTo>
                  <a:cubicBezTo>
                    <a:pt x="34" y="4354"/>
                    <a:pt x="34" y="4387"/>
                    <a:pt x="34" y="4387"/>
                  </a:cubicBezTo>
                  <a:cubicBezTo>
                    <a:pt x="1" y="4387"/>
                    <a:pt x="1" y="4421"/>
                    <a:pt x="1" y="4421"/>
                  </a:cubicBezTo>
                  <a:cubicBezTo>
                    <a:pt x="1" y="4454"/>
                    <a:pt x="1" y="4487"/>
                    <a:pt x="1" y="4487"/>
                  </a:cubicBezTo>
                  <a:lnTo>
                    <a:pt x="1" y="12493"/>
                  </a:lnTo>
                  <a:cubicBezTo>
                    <a:pt x="1" y="12526"/>
                    <a:pt x="1" y="12526"/>
                    <a:pt x="1" y="12560"/>
                  </a:cubicBezTo>
                  <a:cubicBezTo>
                    <a:pt x="1" y="12593"/>
                    <a:pt x="1" y="12593"/>
                    <a:pt x="1" y="12593"/>
                  </a:cubicBezTo>
                  <a:cubicBezTo>
                    <a:pt x="1" y="12593"/>
                    <a:pt x="34" y="12593"/>
                    <a:pt x="34" y="12627"/>
                  </a:cubicBezTo>
                  <a:cubicBezTo>
                    <a:pt x="34" y="12627"/>
                    <a:pt x="34" y="12660"/>
                    <a:pt x="34" y="12660"/>
                  </a:cubicBezTo>
                  <a:cubicBezTo>
                    <a:pt x="68" y="12660"/>
                    <a:pt x="68" y="12660"/>
                    <a:pt x="68" y="12693"/>
                  </a:cubicBezTo>
                  <a:cubicBezTo>
                    <a:pt x="68" y="12693"/>
                    <a:pt x="68" y="12693"/>
                    <a:pt x="101" y="12727"/>
                  </a:cubicBezTo>
                  <a:cubicBezTo>
                    <a:pt x="134" y="12760"/>
                    <a:pt x="134" y="12760"/>
                    <a:pt x="134" y="12760"/>
                  </a:cubicBezTo>
                  <a:lnTo>
                    <a:pt x="168" y="12760"/>
                  </a:lnTo>
                  <a:cubicBezTo>
                    <a:pt x="168" y="12760"/>
                    <a:pt x="168" y="12793"/>
                    <a:pt x="168" y="12793"/>
                  </a:cubicBezTo>
                  <a:lnTo>
                    <a:pt x="234" y="12793"/>
                  </a:lnTo>
                  <a:cubicBezTo>
                    <a:pt x="268" y="12793"/>
                    <a:pt x="268" y="12827"/>
                    <a:pt x="268" y="12827"/>
                  </a:cubicBezTo>
                  <a:lnTo>
                    <a:pt x="12710" y="12827"/>
                  </a:lnTo>
                  <a:cubicBezTo>
                    <a:pt x="12710" y="12827"/>
                    <a:pt x="12743" y="12793"/>
                    <a:pt x="12743" y="12793"/>
                  </a:cubicBezTo>
                  <a:lnTo>
                    <a:pt x="12777" y="12793"/>
                  </a:lnTo>
                  <a:cubicBezTo>
                    <a:pt x="12810" y="12793"/>
                    <a:pt x="12810" y="12760"/>
                    <a:pt x="12810" y="12760"/>
                  </a:cubicBezTo>
                  <a:lnTo>
                    <a:pt x="12843" y="12760"/>
                  </a:lnTo>
                  <a:cubicBezTo>
                    <a:pt x="12843" y="12760"/>
                    <a:pt x="12843" y="12760"/>
                    <a:pt x="12843" y="12727"/>
                  </a:cubicBezTo>
                  <a:lnTo>
                    <a:pt x="12877" y="12727"/>
                  </a:lnTo>
                  <a:cubicBezTo>
                    <a:pt x="12877" y="12693"/>
                    <a:pt x="12910" y="12693"/>
                    <a:pt x="12910" y="12693"/>
                  </a:cubicBezTo>
                  <a:cubicBezTo>
                    <a:pt x="12910" y="12660"/>
                    <a:pt x="12910" y="12660"/>
                    <a:pt x="12910" y="12660"/>
                  </a:cubicBezTo>
                  <a:cubicBezTo>
                    <a:pt x="12910" y="12660"/>
                    <a:pt x="12944" y="12627"/>
                    <a:pt x="12944" y="12627"/>
                  </a:cubicBezTo>
                  <a:cubicBezTo>
                    <a:pt x="12944" y="12593"/>
                    <a:pt x="12944" y="12593"/>
                    <a:pt x="12944" y="12593"/>
                  </a:cubicBezTo>
                  <a:lnTo>
                    <a:pt x="12944" y="12560"/>
                  </a:lnTo>
                  <a:lnTo>
                    <a:pt x="12977" y="12560"/>
                  </a:lnTo>
                  <a:cubicBezTo>
                    <a:pt x="12977" y="12526"/>
                    <a:pt x="12977" y="12526"/>
                    <a:pt x="12977" y="12493"/>
                  </a:cubicBezTo>
                  <a:lnTo>
                    <a:pt x="12977" y="4487"/>
                  </a:lnTo>
                  <a:cubicBezTo>
                    <a:pt x="12977" y="4487"/>
                    <a:pt x="12977" y="4454"/>
                    <a:pt x="12977" y="4421"/>
                  </a:cubicBezTo>
                  <a:cubicBezTo>
                    <a:pt x="12977" y="4421"/>
                    <a:pt x="12977" y="4387"/>
                    <a:pt x="12977" y="4387"/>
                  </a:cubicBezTo>
                  <a:cubicBezTo>
                    <a:pt x="12944" y="4387"/>
                    <a:pt x="12944" y="4354"/>
                    <a:pt x="12944" y="4354"/>
                  </a:cubicBezTo>
                  <a:cubicBezTo>
                    <a:pt x="12944" y="4354"/>
                    <a:pt x="12944" y="4321"/>
                    <a:pt x="12910" y="4321"/>
                  </a:cubicBezTo>
                  <a:cubicBezTo>
                    <a:pt x="12910" y="4321"/>
                    <a:pt x="12910" y="4287"/>
                    <a:pt x="12877" y="4287"/>
                  </a:cubicBezTo>
                  <a:cubicBezTo>
                    <a:pt x="12877" y="4287"/>
                    <a:pt x="12877" y="4254"/>
                    <a:pt x="12877" y="4254"/>
                  </a:cubicBezTo>
                  <a:lnTo>
                    <a:pt x="12843" y="4254"/>
                  </a:lnTo>
                  <a:lnTo>
                    <a:pt x="7706" y="418"/>
                  </a:lnTo>
                  <a:cubicBezTo>
                    <a:pt x="7345" y="143"/>
                    <a:pt x="6913" y="0"/>
                    <a:pt x="647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49"/>
          <p:cNvGrpSpPr/>
          <p:nvPr/>
        </p:nvGrpSpPr>
        <p:grpSpPr>
          <a:xfrm>
            <a:off x="2294445" y="3368564"/>
            <a:ext cx="700402" cy="700402"/>
            <a:chOff x="1471712" y="2965263"/>
            <a:chExt cx="953187" cy="953187"/>
          </a:xfrm>
        </p:grpSpPr>
        <p:sp>
          <p:nvSpPr>
            <p:cNvPr id="499" name="Google Shape;499;p49"/>
            <p:cNvSpPr/>
            <p:nvPr/>
          </p:nvSpPr>
          <p:spPr>
            <a:xfrm>
              <a:off x="1471712" y="2965263"/>
              <a:ext cx="953187" cy="953187"/>
            </a:xfrm>
            <a:custGeom>
              <a:rect b="b" l="l" r="r" t="t"/>
              <a:pathLst>
                <a:path extrusionOk="0" h="54773" w="54773">
                  <a:moveTo>
                    <a:pt x="27386" y="5404"/>
                  </a:moveTo>
                  <a:cubicBezTo>
                    <a:pt x="39528" y="5404"/>
                    <a:pt x="49369" y="15278"/>
                    <a:pt x="49369" y="27387"/>
                  </a:cubicBezTo>
                  <a:cubicBezTo>
                    <a:pt x="49369" y="39529"/>
                    <a:pt x="39528" y="49369"/>
                    <a:pt x="27386" y="49369"/>
                  </a:cubicBezTo>
                  <a:cubicBezTo>
                    <a:pt x="15278" y="49369"/>
                    <a:pt x="5404" y="39529"/>
                    <a:pt x="5404" y="27387"/>
                  </a:cubicBezTo>
                  <a:cubicBezTo>
                    <a:pt x="5404" y="15278"/>
                    <a:pt x="15278" y="5404"/>
                    <a:pt x="27386" y="5404"/>
                  </a:cubicBezTo>
                  <a:close/>
                  <a:moveTo>
                    <a:pt x="27386" y="0"/>
                  </a:moveTo>
                  <a:cubicBezTo>
                    <a:pt x="12309" y="0"/>
                    <a:pt x="0" y="12276"/>
                    <a:pt x="0" y="27387"/>
                  </a:cubicBezTo>
                  <a:cubicBezTo>
                    <a:pt x="0" y="42497"/>
                    <a:pt x="12276" y="54773"/>
                    <a:pt x="27386" y="54773"/>
                  </a:cubicBezTo>
                  <a:cubicBezTo>
                    <a:pt x="42497" y="54773"/>
                    <a:pt x="54773" y="42497"/>
                    <a:pt x="54773" y="27387"/>
                  </a:cubicBezTo>
                  <a:cubicBezTo>
                    <a:pt x="54773" y="12276"/>
                    <a:pt x="42497" y="0"/>
                    <a:pt x="27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1609876" y="3137084"/>
              <a:ext cx="677462" cy="608966"/>
            </a:xfrm>
            <a:custGeom>
              <a:rect b="b" l="l" r="r" t="t"/>
              <a:pathLst>
                <a:path extrusionOk="0" h="34993" w="38929">
                  <a:moveTo>
                    <a:pt x="19460" y="1"/>
                  </a:moveTo>
                  <a:cubicBezTo>
                    <a:pt x="17880" y="1"/>
                    <a:pt x="16273" y="216"/>
                    <a:pt x="14677" y="668"/>
                  </a:cubicBezTo>
                  <a:cubicBezTo>
                    <a:pt x="5404" y="3303"/>
                    <a:pt x="0" y="12977"/>
                    <a:pt x="2635" y="22250"/>
                  </a:cubicBezTo>
                  <a:cubicBezTo>
                    <a:pt x="4791" y="29961"/>
                    <a:pt x="11801" y="34993"/>
                    <a:pt x="19435" y="34993"/>
                  </a:cubicBezTo>
                  <a:cubicBezTo>
                    <a:pt x="21015" y="34993"/>
                    <a:pt x="22622" y="34778"/>
                    <a:pt x="24218" y="34326"/>
                  </a:cubicBezTo>
                  <a:cubicBezTo>
                    <a:pt x="33524" y="31690"/>
                    <a:pt x="38928" y="22050"/>
                    <a:pt x="36293" y="12744"/>
                  </a:cubicBezTo>
                  <a:cubicBezTo>
                    <a:pt x="34109" y="5033"/>
                    <a:pt x="27094" y="1"/>
                    <a:pt x="194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1696370" y="3189920"/>
              <a:ext cx="504464" cy="504481"/>
            </a:xfrm>
            <a:custGeom>
              <a:rect b="b" l="l" r="r" t="t"/>
              <a:pathLst>
                <a:path extrusionOk="0" h="28989" w="28988">
                  <a:moveTo>
                    <a:pt x="14477" y="28988"/>
                  </a:moveTo>
                  <a:cubicBezTo>
                    <a:pt x="6505" y="28988"/>
                    <a:pt x="0" y="22483"/>
                    <a:pt x="0" y="14478"/>
                  </a:cubicBezTo>
                  <a:cubicBezTo>
                    <a:pt x="0" y="6505"/>
                    <a:pt x="6505" y="1"/>
                    <a:pt x="14477" y="1"/>
                  </a:cubicBezTo>
                  <a:cubicBezTo>
                    <a:pt x="22483" y="1"/>
                    <a:pt x="28988" y="6472"/>
                    <a:pt x="28988" y="14478"/>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49"/>
            <p:cNvGrpSpPr/>
            <p:nvPr/>
          </p:nvGrpSpPr>
          <p:grpSpPr>
            <a:xfrm>
              <a:off x="1847645" y="3309123"/>
              <a:ext cx="201789" cy="265946"/>
              <a:chOff x="2761444" y="2533649"/>
              <a:chExt cx="289886" cy="382051"/>
            </a:xfrm>
          </p:grpSpPr>
          <p:sp>
            <p:nvSpPr>
              <p:cNvPr id="503" name="Google Shape;503;p49"/>
              <p:cNvSpPr/>
              <p:nvPr/>
            </p:nvSpPr>
            <p:spPr>
              <a:xfrm>
                <a:off x="2761444" y="2533649"/>
                <a:ext cx="289886" cy="382051"/>
              </a:xfrm>
              <a:custGeom>
                <a:rect b="b" l="l" r="r" t="t"/>
                <a:pathLst>
                  <a:path extrusionOk="0" h="13410" w="10175">
                    <a:moveTo>
                      <a:pt x="2636" y="1034"/>
                    </a:moveTo>
                    <a:lnTo>
                      <a:pt x="2636" y="2669"/>
                    </a:lnTo>
                    <a:lnTo>
                      <a:pt x="1001" y="2669"/>
                    </a:lnTo>
                    <a:lnTo>
                      <a:pt x="2636" y="1034"/>
                    </a:lnTo>
                    <a:close/>
                    <a:moveTo>
                      <a:pt x="9441" y="600"/>
                    </a:moveTo>
                    <a:cubicBezTo>
                      <a:pt x="9507" y="600"/>
                      <a:pt x="9541" y="634"/>
                      <a:pt x="9541" y="701"/>
                    </a:cubicBezTo>
                    <a:lnTo>
                      <a:pt x="9541" y="12709"/>
                    </a:lnTo>
                    <a:cubicBezTo>
                      <a:pt x="9541" y="12776"/>
                      <a:pt x="9507" y="12809"/>
                      <a:pt x="9441" y="12809"/>
                    </a:cubicBezTo>
                    <a:lnTo>
                      <a:pt x="668" y="12809"/>
                    </a:lnTo>
                    <a:cubicBezTo>
                      <a:pt x="634" y="12809"/>
                      <a:pt x="568" y="12776"/>
                      <a:pt x="568" y="12709"/>
                    </a:cubicBezTo>
                    <a:lnTo>
                      <a:pt x="568" y="3269"/>
                    </a:lnTo>
                    <a:lnTo>
                      <a:pt x="2936" y="3269"/>
                    </a:lnTo>
                    <a:cubicBezTo>
                      <a:pt x="3103" y="3269"/>
                      <a:pt x="3236" y="3136"/>
                      <a:pt x="3236" y="2969"/>
                    </a:cubicBezTo>
                    <a:lnTo>
                      <a:pt x="3236" y="600"/>
                    </a:lnTo>
                    <a:close/>
                    <a:moveTo>
                      <a:pt x="2803" y="0"/>
                    </a:moveTo>
                    <a:cubicBezTo>
                      <a:pt x="2803" y="33"/>
                      <a:pt x="2803" y="33"/>
                      <a:pt x="2769" y="33"/>
                    </a:cubicBezTo>
                    <a:cubicBezTo>
                      <a:pt x="2736" y="33"/>
                      <a:pt x="2736" y="67"/>
                      <a:pt x="2736" y="67"/>
                    </a:cubicBezTo>
                    <a:lnTo>
                      <a:pt x="67" y="2769"/>
                    </a:lnTo>
                    <a:cubicBezTo>
                      <a:pt x="34" y="2769"/>
                      <a:pt x="34" y="2802"/>
                      <a:pt x="34" y="2835"/>
                    </a:cubicBezTo>
                    <a:lnTo>
                      <a:pt x="1" y="2835"/>
                    </a:lnTo>
                    <a:cubicBezTo>
                      <a:pt x="1" y="2869"/>
                      <a:pt x="1" y="2902"/>
                      <a:pt x="1" y="2902"/>
                    </a:cubicBezTo>
                    <a:lnTo>
                      <a:pt x="1" y="2935"/>
                    </a:lnTo>
                    <a:cubicBezTo>
                      <a:pt x="1" y="2935"/>
                      <a:pt x="1" y="2969"/>
                      <a:pt x="1" y="2969"/>
                    </a:cubicBezTo>
                    <a:lnTo>
                      <a:pt x="1" y="12709"/>
                    </a:lnTo>
                    <a:cubicBezTo>
                      <a:pt x="1" y="13109"/>
                      <a:pt x="301" y="13410"/>
                      <a:pt x="701" y="13410"/>
                    </a:cubicBezTo>
                    <a:lnTo>
                      <a:pt x="9474" y="13410"/>
                    </a:lnTo>
                    <a:cubicBezTo>
                      <a:pt x="9841" y="13410"/>
                      <a:pt x="10175" y="13109"/>
                      <a:pt x="10175" y="12709"/>
                    </a:cubicBezTo>
                    <a:lnTo>
                      <a:pt x="10175" y="667"/>
                    </a:lnTo>
                    <a:cubicBezTo>
                      <a:pt x="10141" y="300"/>
                      <a:pt x="9841" y="0"/>
                      <a:pt x="944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2802300" y="2683794"/>
                <a:ext cx="207208" cy="17122"/>
              </a:xfrm>
              <a:custGeom>
                <a:rect b="b" l="l" r="r" t="t"/>
                <a:pathLst>
                  <a:path extrusionOk="0" h="601" w="7273">
                    <a:moveTo>
                      <a:pt x="301" y="0"/>
                    </a:moveTo>
                    <a:cubicBezTo>
                      <a:pt x="134" y="0"/>
                      <a:pt x="1" y="134"/>
                      <a:pt x="1" y="301"/>
                    </a:cubicBezTo>
                    <a:cubicBezTo>
                      <a:pt x="1" y="467"/>
                      <a:pt x="134" y="601"/>
                      <a:pt x="301" y="601"/>
                    </a:cubicBezTo>
                    <a:lnTo>
                      <a:pt x="6973" y="601"/>
                    </a:lnTo>
                    <a:cubicBezTo>
                      <a:pt x="7139" y="601"/>
                      <a:pt x="7273" y="467"/>
                      <a:pt x="7273" y="301"/>
                    </a:cubicBezTo>
                    <a:cubicBezTo>
                      <a:pt x="7273" y="134"/>
                      <a:pt x="7139" y="0"/>
                      <a:pt x="69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2802300" y="2732256"/>
                <a:ext cx="207208" cy="17151"/>
              </a:xfrm>
              <a:custGeom>
                <a:rect b="b" l="l" r="r" t="t"/>
                <a:pathLst>
                  <a:path extrusionOk="0" h="602"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2802300" y="2779777"/>
                <a:ext cx="207208" cy="17122"/>
              </a:xfrm>
              <a:custGeom>
                <a:rect b="b" l="l" r="r" t="t"/>
                <a:pathLst>
                  <a:path extrusionOk="0" h="601"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2802300" y="2828240"/>
                <a:ext cx="207208" cy="17151"/>
              </a:xfrm>
              <a:custGeom>
                <a:rect b="b" l="l" r="r" t="t"/>
                <a:pathLst>
                  <a:path extrusionOk="0" h="602"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 name="Google Shape;508;p49"/>
          <p:cNvGrpSpPr/>
          <p:nvPr/>
        </p:nvGrpSpPr>
        <p:grpSpPr>
          <a:xfrm>
            <a:off x="6151934" y="3368573"/>
            <a:ext cx="700402" cy="700402"/>
            <a:chOff x="6721425" y="2965275"/>
            <a:chExt cx="953187" cy="953187"/>
          </a:xfrm>
        </p:grpSpPr>
        <p:grpSp>
          <p:nvGrpSpPr>
            <p:cNvPr id="509" name="Google Shape;509;p49"/>
            <p:cNvGrpSpPr/>
            <p:nvPr/>
          </p:nvGrpSpPr>
          <p:grpSpPr>
            <a:xfrm>
              <a:off x="6721425" y="2965275"/>
              <a:ext cx="953187" cy="953187"/>
              <a:chOff x="6721425" y="2965275"/>
              <a:chExt cx="953187" cy="953187"/>
            </a:xfrm>
          </p:grpSpPr>
          <p:sp>
            <p:nvSpPr>
              <p:cNvPr id="510" name="Google Shape;510;p49"/>
              <p:cNvSpPr/>
              <p:nvPr/>
            </p:nvSpPr>
            <p:spPr>
              <a:xfrm>
                <a:off x="6721425" y="2965275"/>
                <a:ext cx="953187" cy="953187"/>
              </a:xfrm>
              <a:custGeom>
                <a:rect b="b" l="l" r="r" t="t"/>
                <a:pathLst>
                  <a:path extrusionOk="0" h="54773" w="54773">
                    <a:moveTo>
                      <a:pt x="27386" y="5404"/>
                    </a:moveTo>
                    <a:cubicBezTo>
                      <a:pt x="39528" y="5404"/>
                      <a:pt x="49402" y="15278"/>
                      <a:pt x="49402" y="27387"/>
                    </a:cubicBezTo>
                    <a:cubicBezTo>
                      <a:pt x="49402" y="39529"/>
                      <a:pt x="39528" y="49369"/>
                      <a:pt x="27386" y="49369"/>
                    </a:cubicBezTo>
                    <a:cubicBezTo>
                      <a:pt x="15278" y="49369"/>
                      <a:pt x="5404" y="39529"/>
                      <a:pt x="5404" y="27387"/>
                    </a:cubicBezTo>
                    <a:cubicBezTo>
                      <a:pt x="5404" y="15278"/>
                      <a:pt x="15278" y="5404"/>
                      <a:pt x="27386" y="5404"/>
                    </a:cubicBezTo>
                    <a:close/>
                    <a:moveTo>
                      <a:pt x="27386" y="0"/>
                    </a:moveTo>
                    <a:cubicBezTo>
                      <a:pt x="12275" y="0"/>
                      <a:pt x="0" y="12276"/>
                      <a:pt x="0" y="27387"/>
                    </a:cubicBezTo>
                    <a:cubicBezTo>
                      <a:pt x="0" y="42497"/>
                      <a:pt x="12275" y="54773"/>
                      <a:pt x="27386" y="54773"/>
                    </a:cubicBezTo>
                    <a:cubicBezTo>
                      <a:pt x="42497" y="54773"/>
                      <a:pt x="54773" y="42497"/>
                      <a:pt x="54773" y="27387"/>
                    </a:cubicBezTo>
                    <a:cubicBezTo>
                      <a:pt x="54773" y="12276"/>
                      <a:pt x="42497" y="0"/>
                      <a:pt x="273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6852610" y="3137601"/>
                <a:ext cx="691401" cy="609140"/>
              </a:xfrm>
              <a:custGeom>
                <a:rect b="b" l="l" r="r" t="t"/>
                <a:pathLst>
                  <a:path extrusionOk="0" h="35003" w="39730">
                    <a:moveTo>
                      <a:pt x="19860" y="0"/>
                    </a:moveTo>
                    <a:cubicBezTo>
                      <a:pt x="17630" y="0"/>
                      <a:pt x="15363" y="431"/>
                      <a:pt x="13177" y="1340"/>
                    </a:cubicBezTo>
                    <a:cubicBezTo>
                      <a:pt x="4237" y="5042"/>
                      <a:pt x="1" y="15250"/>
                      <a:pt x="3703" y="24189"/>
                    </a:cubicBezTo>
                    <a:cubicBezTo>
                      <a:pt x="6497" y="30935"/>
                      <a:pt x="13013" y="35002"/>
                      <a:pt x="19870" y="35002"/>
                    </a:cubicBezTo>
                    <a:cubicBezTo>
                      <a:pt x="22100" y="35002"/>
                      <a:pt x="24367" y="34572"/>
                      <a:pt x="26553" y="33663"/>
                    </a:cubicBezTo>
                    <a:cubicBezTo>
                      <a:pt x="35493" y="29960"/>
                      <a:pt x="39729" y="19720"/>
                      <a:pt x="36027" y="10813"/>
                    </a:cubicBezTo>
                    <a:cubicBezTo>
                      <a:pt x="33233" y="4068"/>
                      <a:pt x="26717" y="0"/>
                      <a:pt x="198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6946083" y="3189933"/>
                <a:ext cx="504464" cy="504481"/>
              </a:xfrm>
              <a:custGeom>
                <a:rect b="b" l="l" r="r" t="t"/>
                <a:pathLst>
                  <a:path extrusionOk="0" h="28989" w="28988">
                    <a:moveTo>
                      <a:pt x="14477" y="28988"/>
                    </a:moveTo>
                    <a:cubicBezTo>
                      <a:pt x="6505" y="28988"/>
                      <a:pt x="0" y="22483"/>
                      <a:pt x="0" y="14478"/>
                    </a:cubicBezTo>
                    <a:cubicBezTo>
                      <a:pt x="0" y="6505"/>
                      <a:pt x="6505" y="1"/>
                      <a:pt x="14477" y="1"/>
                    </a:cubicBezTo>
                    <a:cubicBezTo>
                      <a:pt x="22483" y="1"/>
                      <a:pt x="28988" y="6472"/>
                      <a:pt x="28988" y="14478"/>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9"/>
            <p:cNvGrpSpPr/>
            <p:nvPr/>
          </p:nvGrpSpPr>
          <p:grpSpPr>
            <a:xfrm>
              <a:off x="7094587" y="3294591"/>
              <a:ext cx="207085" cy="295059"/>
              <a:chOff x="6735047" y="2038438"/>
              <a:chExt cx="297493" cy="423874"/>
            </a:xfrm>
          </p:grpSpPr>
          <p:sp>
            <p:nvSpPr>
              <p:cNvPr id="514" name="Google Shape;514;p49"/>
              <p:cNvSpPr/>
              <p:nvPr/>
            </p:nvSpPr>
            <p:spPr>
              <a:xfrm>
                <a:off x="6735047" y="2038438"/>
                <a:ext cx="297493" cy="423874"/>
              </a:xfrm>
              <a:custGeom>
                <a:rect b="b" l="l" r="r" t="t"/>
                <a:pathLst>
                  <a:path extrusionOk="0" h="14878" w="10442">
                    <a:moveTo>
                      <a:pt x="5238" y="667"/>
                    </a:moveTo>
                    <a:cubicBezTo>
                      <a:pt x="7740" y="667"/>
                      <a:pt x="9808" y="2702"/>
                      <a:pt x="9808" y="5237"/>
                    </a:cubicBezTo>
                    <a:cubicBezTo>
                      <a:pt x="9774" y="6538"/>
                      <a:pt x="8407" y="9640"/>
                      <a:pt x="6038" y="13743"/>
                    </a:cubicBezTo>
                    <a:cubicBezTo>
                      <a:pt x="5872" y="14044"/>
                      <a:pt x="5571" y="14210"/>
                      <a:pt x="5205" y="14210"/>
                    </a:cubicBezTo>
                    <a:cubicBezTo>
                      <a:pt x="4871" y="14210"/>
                      <a:pt x="4571" y="14044"/>
                      <a:pt x="4404" y="13743"/>
                    </a:cubicBezTo>
                    <a:cubicBezTo>
                      <a:pt x="2002" y="9640"/>
                      <a:pt x="668" y="6538"/>
                      <a:pt x="668" y="5237"/>
                    </a:cubicBezTo>
                    <a:cubicBezTo>
                      <a:pt x="668" y="2702"/>
                      <a:pt x="2703" y="667"/>
                      <a:pt x="5238" y="667"/>
                    </a:cubicBezTo>
                    <a:close/>
                    <a:moveTo>
                      <a:pt x="5205" y="0"/>
                    </a:moveTo>
                    <a:cubicBezTo>
                      <a:pt x="2336" y="0"/>
                      <a:pt x="1" y="2335"/>
                      <a:pt x="1" y="5237"/>
                    </a:cubicBezTo>
                    <a:cubicBezTo>
                      <a:pt x="1" y="7105"/>
                      <a:pt x="2069" y="11075"/>
                      <a:pt x="3837" y="14077"/>
                    </a:cubicBezTo>
                    <a:cubicBezTo>
                      <a:pt x="4104" y="14577"/>
                      <a:pt x="4637" y="14877"/>
                      <a:pt x="5205" y="14877"/>
                    </a:cubicBezTo>
                    <a:cubicBezTo>
                      <a:pt x="5805" y="14877"/>
                      <a:pt x="6305" y="14577"/>
                      <a:pt x="6606" y="14077"/>
                    </a:cubicBezTo>
                    <a:cubicBezTo>
                      <a:pt x="8373" y="11075"/>
                      <a:pt x="10442" y="7105"/>
                      <a:pt x="10442" y="5237"/>
                    </a:cubicBezTo>
                    <a:cubicBezTo>
                      <a:pt x="10442" y="2335"/>
                      <a:pt x="8107" y="0"/>
                      <a:pt x="520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6784479" y="2080233"/>
                <a:ext cx="198632" cy="197721"/>
              </a:xfrm>
              <a:custGeom>
                <a:rect b="b" l="l" r="r" t="t"/>
                <a:pathLst>
                  <a:path extrusionOk="0" h="6940" w="6972">
                    <a:moveTo>
                      <a:pt x="3470" y="635"/>
                    </a:moveTo>
                    <a:cubicBezTo>
                      <a:pt x="5037" y="635"/>
                      <a:pt x="6305" y="1902"/>
                      <a:pt x="6305" y="3470"/>
                    </a:cubicBezTo>
                    <a:cubicBezTo>
                      <a:pt x="6305" y="5004"/>
                      <a:pt x="5037" y="6272"/>
                      <a:pt x="3470" y="6272"/>
                    </a:cubicBezTo>
                    <a:cubicBezTo>
                      <a:pt x="1935" y="6272"/>
                      <a:pt x="668" y="5004"/>
                      <a:pt x="668" y="3470"/>
                    </a:cubicBezTo>
                    <a:cubicBezTo>
                      <a:pt x="668" y="1902"/>
                      <a:pt x="1935" y="635"/>
                      <a:pt x="3470" y="635"/>
                    </a:cubicBezTo>
                    <a:close/>
                    <a:moveTo>
                      <a:pt x="3470" y="1"/>
                    </a:moveTo>
                    <a:cubicBezTo>
                      <a:pt x="1568" y="1"/>
                      <a:pt x="0" y="1535"/>
                      <a:pt x="0" y="3470"/>
                    </a:cubicBezTo>
                    <a:cubicBezTo>
                      <a:pt x="0" y="5371"/>
                      <a:pt x="1568" y="6939"/>
                      <a:pt x="3470" y="6939"/>
                    </a:cubicBezTo>
                    <a:cubicBezTo>
                      <a:pt x="5404" y="6939"/>
                      <a:pt x="6972" y="5371"/>
                      <a:pt x="6972" y="3470"/>
                    </a:cubicBezTo>
                    <a:cubicBezTo>
                      <a:pt x="6972" y="1535"/>
                      <a:pt x="5404" y="1"/>
                      <a:pt x="347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6855765" y="2151516"/>
                <a:ext cx="55128" cy="55157"/>
              </a:xfrm>
              <a:custGeom>
                <a:rect b="b" l="l" r="r" t="t"/>
                <a:pathLst>
                  <a:path extrusionOk="0" h="1936" w="1935">
                    <a:moveTo>
                      <a:pt x="968" y="568"/>
                    </a:moveTo>
                    <a:cubicBezTo>
                      <a:pt x="1201" y="568"/>
                      <a:pt x="1368" y="735"/>
                      <a:pt x="1368" y="968"/>
                    </a:cubicBezTo>
                    <a:cubicBezTo>
                      <a:pt x="1368" y="1168"/>
                      <a:pt x="1201" y="1368"/>
                      <a:pt x="968" y="1368"/>
                    </a:cubicBezTo>
                    <a:cubicBezTo>
                      <a:pt x="767" y="1368"/>
                      <a:pt x="567" y="1168"/>
                      <a:pt x="567" y="968"/>
                    </a:cubicBezTo>
                    <a:cubicBezTo>
                      <a:pt x="567" y="735"/>
                      <a:pt x="767" y="568"/>
                      <a:pt x="968" y="568"/>
                    </a:cubicBezTo>
                    <a:close/>
                    <a:moveTo>
                      <a:pt x="968" y="1"/>
                    </a:moveTo>
                    <a:cubicBezTo>
                      <a:pt x="434" y="1"/>
                      <a:pt x="0" y="434"/>
                      <a:pt x="0" y="968"/>
                    </a:cubicBezTo>
                    <a:cubicBezTo>
                      <a:pt x="0" y="1502"/>
                      <a:pt x="434" y="1935"/>
                      <a:pt x="968" y="1935"/>
                    </a:cubicBezTo>
                    <a:cubicBezTo>
                      <a:pt x="1501" y="1935"/>
                      <a:pt x="1935" y="1502"/>
                      <a:pt x="1935" y="968"/>
                    </a:cubicBezTo>
                    <a:cubicBezTo>
                      <a:pt x="1935" y="434"/>
                      <a:pt x="1501" y="1"/>
                      <a:pt x="96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 name="Google Shape;517;p49"/>
          <p:cNvGrpSpPr/>
          <p:nvPr/>
        </p:nvGrpSpPr>
        <p:grpSpPr>
          <a:xfrm>
            <a:off x="5028908" y="2234668"/>
            <a:ext cx="700434" cy="700421"/>
            <a:chOff x="5193082" y="1422127"/>
            <a:chExt cx="953231" cy="953213"/>
          </a:xfrm>
        </p:grpSpPr>
        <p:sp>
          <p:nvSpPr>
            <p:cNvPr id="518" name="Google Shape;518;p49"/>
            <p:cNvSpPr/>
            <p:nvPr/>
          </p:nvSpPr>
          <p:spPr>
            <a:xfrm>
              <a:off x="5193082" y="1422127"/>
              <a:ext cx="953231" cy="953213"/>
            </a:xfrm>
            <a:custGeom>
              <a:rect b="b" l="l" r="r" t="t"/>
              <a:pathLst>
                <a:path extrusionOk="0" h="54806" w="54807">
                  <a:moveTo>
                    <a:pt x="27420" y="5404"/>
                  </a:moveTo>
                  <a:cubicBezTo>
                    <a:pt x="39529" y="5404"/>
                    <a:pt x="49403" y="15278"/>
                    <a:pt x="49403" y="27420"/>
                  </a:cubicBezTo>
                  <a:cubicBezTo>
                    <a:pt x="49403" y="39528"/>
                    <a:pt x="39529" y="49402"/>
                    <a:pt x="27420" y="49402"/>
                  </a:cubicBezTo>
                  <a:cubicBezTo>
                    <a:pt x="15278" y="49402"/>
                    <a:pt x="5405" y="39528"/>
                    <a:pt x="5405" y="27420"/>
                  </a:cubicBezTo>
                  <a:cubicBezTo>
                    <a:pt x="5405" y="15278"/>
                    <a:pt x="15278" y="5404"/>
                    <a:pt x="27420" y="5404"/>
                  </a:cubicBezTo>
                  <a:close/>
                  <a:moveTo>
                    <a:pt x="27420" y="0"/>
                  </a:moveTo>
                  <a:cubicBezTo>
                    <a:pt x="12310" y="0"/>
                    <a:pt x="1" y="12309"/>
                    <a:pt x="1" y="27420"/>
                  </a:cubicBezTo>
                  <a:cubicBezTo>
                    <a:pt x="1" y="42497"/>
                    <a:pt x="12310" y="54806"/>
                    <a:pt x="27420" y="54806"/>
                  </a:cubicBezTo>
                  <a:cubicBezTo>
                    <a:pt x="42498" y="54806"/>
                    <a:pt x="54807" y="42497"/>
                    <a:pt x="54807" y="27420"/>
                  </a:cubicBezTo>
                  <a:cubicBezTo>
                    <a:pt x="54807" y="12309"/>
                    <a:pt x="42498" y="0"/>
                    <a:pt x="27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5365378" y="1594419"/>
              <a:ext cx="608616" cy="608598"/>
            </a:xfrm>
            <a:custGeom>
              <a:rect b="b" l="l" r="r" t="t"/>
              <a:pathLst>
                <a:path extrusionOk="0" h="34992" w="34993">
                  <a:moveTo>
                    <a:pt x="17513" y="0"/>
                  </a:moveTo>
                  <a:cubicBezTo>
                    <a:pt x="7840" y="0"/>
                    <a:pt x="1" y="7839"/>
                    <a:pt x="1" y="17513"/>
                  </a:cubicBezTo>
                  <a:cubicBezTo>
                    <a:pt x="1" y="27153"/>
                    <a:pt x="7840" y="34992"/>
                    <a:pt x="17513" y="34992"/>
                  </a:cubicBezTo>
                  <a:cubicBezTo>
                    <a:pt x="27154" y="34992"/>
                    <a:pt x="34993" y="27153"/>
                    <a:pt x="34993" y="17513"/>
                  </a:cubicBezTo>
                  <a:cubicBezTo>
                    <a:pt x="34993" y="7839"/>
                    <a:pt x="27154" y="0"/>
                    <a:pt x="17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5417605" y="1646627"/>
              <a:ext cx="504174" cy="504174"/>
            </a:xfrm>
            <a:custGeom>
              <a:rect b="b" l="l" r="r" t="t"/>
              <a:pathLst>
                <a:path extrusionOk="0" h="28988" w="28988">
                  <a:moveTo>
                    <a:pt x="14510" y="28988"/>
                  </a:moveTo>
                  <a:cubicBezTo>
                    <a:pt x="6505" y="28988"/>
                    <a:pt x="0" y="22483"/>
                    <a:pt x="0" y="14511"/>
                  </a:cubicBezTo>
                  <a:cubicBezTo>
                    <a:pt x="0" y="6505"/>
                    <a:pt x="6505" y="0"/>
                    <a:pt x="14510" y="0"/>
                  </a:cubicBezTo>
                  <a:cubicBezTo>
                    <a:pt x="22483" y="0"/>
                    <a:pt x="28987" y="6505"/>
                    <a:pt x="28987" y="14511"/>
                  </a:cubicBezTo>
                  <a:cubicBezTo>
                    <a:pt x="28987" y="22483"/>
                    <a:pt x="22483" y="28988"/>
                    <a:pt x="14510"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9"/>
            <p:cNvGrpSpPr/>
            <p:nvPr/>
          </p:nvGrpSpPr>
          <p:grpSpPr>
            <a:xfrm>
              <a:off x="5522518" y="1745728"/>
              <a:ext cx="294889" cy="306147"/>
              <a:chOff x="6286510" y="1523475"/>
              <a:chExt cx="423874" cy="440057"/>
            </a:xfrm>
          </p:grpSpPr>
          <p:sp>
            <p:nvSpPr>
              <p:cNvPr id="522" name="Google Shape;522;p49"/>
              <p:cNvSpPr/>
              <p:nvPr/>
            </p:nvSpPr>
            <p:spPr>
              <a:xfrm>
                <a:off x="6286510" y="1523475"/>
                <a:ext cx="423874" cy="440057"/>
              </a:xfrm>
              <a:custGeom>
                <a:rect b="b" l="l" r="r" t="t"/>
                <a:pathLst>
                  <a:path extrusionOk="0" h="15446" w="14878">
                    <a:moveTo>
                      <a:pt x="7439" y="6372"/>
                    </a:moveTo>
                    <a:cubicBezTo>
                      <a:pt x="8206" y="6372"/>
                      <a:pt x="8807" y="6972"/>
                      <a:pt x="8807" y="7706"/>
                    </a:cubicBezTo>
                    <a:cubicBezTo>
                      <a:pt x="8807" y="8473"/>
                      <a:pt x="8206" y="9074"/>
                      <a:pt x="7439" y="9074"/>
                    </a:cubicBezTo>
                    <a:cubicBezTo>
                      <a:pt x="6705" y="9074"/>
                      <a:pt x="6105" y="8473"/>
                      <a:pt x="6105" y="7706"/>
                    </a:cubicBezTo>
                    <a:cubicBezTo>
                      <a:pt x="6105" y="6972"/>
                      <a:pt x="6705" y="6372"/>
                      <a:pt x="7439" y="6372"/>
                    </a:cubicBezTo>
                    <a:close/>
                    <a:moveTo>
                      <a:pt x="7439" y="5738"/>
                    </a:moveTo>
                    <a:cubicBezTo>
                      <a:pt x="6338" y="5738"/>
                      <a:pt x="5471" y="6639"/>
                      <a:pt x="5471" y="7706"/>
                    </a:cubicBezTo>
                    <a:cubicBezTo>
                      <a:pt x="5471" y="8807"/>
                      <a:pt x="6372" y="9708"/>
                      <a:pt x="7439" y="9708"/>
                    </a:cubicBezTo>
                    <a:cubicBezTo>
                      <a:pt x="8540" y="9708"/>
                      <a:pt x="9407" y="8807"/>
                      <a:pt x="9407" y="7706"/>
                    </a:cubicBezTo>
                    <a:cubicBezTo>
                      <a:pt x="9407" y="6639"/>
                      <a:pt x="8540" y="5738"/>
                      <a:pt x="7439" y="5738"/>
                    </a:cubicBezTo>
                    <a:close/>
                    <a:moveTo>
                      <a:pt x="8140" y="635"/>
                    </a:moveTo>
                    <a:cubicBezTo>
                      <a:pt x="8607" y="635"/>
                      <a:pt x="9007" y="1035"/>
                      <a:pt x="9007" y="1502"/>
                    </a:cubicBezTo>
                    <a:lnTo>
                      <a:pt x="9007" y="2302"/>
                    </a:lnTo>
                    <a:cubicBezTo>
                      <a:pt x="9007" y="2836"/>
                      <a:pt x="9307" y="3336"/>
                      <a:pt x="9808" y="3637"/>
                    </a:cubicBezTo>
                    <a:cubicBezTo>
                      <a:pt x="10058" y="3770"/>
                      <a:pt x="10333" y="3837"/>
                      <a:pt x="10604" y="3837"/>
                    </a:cubicBezTo>
                    <a:cubicBezTo>
                      <a:pt x="10875" y="3837"/>
                      <a:pt x="11142" y="3770"/>
                      <a:pt x="11375" y="3637"/>
                    </a:cubicBezTo>
                    <a:lnTo>
                      <a:pt x="12043" y="3270"/>
                    </a:lnTo>
                    <a:cubicBezTo>
                      <a:pt x="12187" y="3181"/>
                      <a:pt x="12343" y="3140"/>
                      <a:pt x="12495" y="3140"/>
                    </a:cubicBezTo>
                    <a:cubicBezTo>
                      <a:pt x="12799" y="3140"/>
                      <a:pt x="13088" y="3303"/>
                      <a:pt x="13243" y="3570"/>
                    </a:cubicBezTo>
                    <a:lnTo>
                      <a:pt x="13944" y="4771"/>
                    </a:lnTo>
                    <a:cubicBezTo>
                      <a:pt x="14177" y="5204"/>
                      <a:pt x="14044" y="5738"/>
                      <a:pt x="13610" y="5972"/>
                    </a:cubicBezTo>
                    <a:lnTo>
                      <a:pt x="12943" y="6372"/>
                    </a:lnTo>
                    <a:cubicBezTo>
                      <a:pt x="12476" y="6639"/>
                      <a:pt x="12176" y="7139"/>
                      <a:pt x="12209" y="7740"/>
                    </a:cubicBezTo>
                    <a:cubicBezTo>
                      <a:pt x="12176" y="8307"/>
                      <a:pt x="12476" y="8807"/>
                      <a:pt x="12943" y="9074"/>
                    </a:cubicBezTo>
                    <a:lnTo>
                      <a:pt x="13610" y="9474"/>
                    </a:lnTo>
                    <a:cubicBezTo>
                      <a:pt x="14044" y="9708"/>
                      <a:pt x="14177" y="10241"/>
                      <a:pt x="13944" y="10675"/>
                    </a:cubicBezTo>
                    <a:lnTo>
                      <a:pt x="13243" y="11876"/>
                    </a:lnTo>
                    <a:cubicBezTo>
                      <a:pt x="13143" y="12076"/>
                      <a:pt x="12943" y="12209"/>
                      <a:pt x="12710" y="12276"/>
                    </a:cubicBezTo>
                    <a:cubicBezTo>
                      <a:pt x="12627" y="12300"/>
                      <a:pt x="12544" y="12311"/>
                      <a:pt x="12463" y="12311"/>
                    </a:cubicBezTo>
                    <a:cubicBezTo>
                      <a:pt x="12315" y="12311"/>
                      <a:pt x="12172" y="12274"/>
                      <a:pt x="12043" y="12209"/>
                    </a:cubicBezTo>
                    <a:lnTo>
                      <a:pt x="11375" y="11809"/>
                    </a:lnTo>
                    <a:cubicBezTo>
                      <a:pt x="11149" y="11680"/>
                      <a:pt x="10891" y="11613"/>
                      <a:pt x="10628" y="11613"/>
                    </a:cubicBezTo>
                    <a:cubicBezTo>
                      <a:pt x="10349" y="11613"/>
                      <a:pt x="10065" y="11688"/>
                      <a:pt x="9808" y="11843"/>
                    </a:cubicBezTo>
                    <a:cubicBezTo>
                      <a:pt x="9307" y="12109"/>
                      <a:pt x="9007" y="12610"/>
                      <a:pt x="9007" y="13143"/>
                    </a:cubicBezTo>
                    <a:lnTo>
                      <a:pt x="9007" y="13944"/>
                    </a:lnTo>
                    <a:cubicBezTo>
                      <a:pt x="9007" y="14411"/>
                      <a:pt x="8607" y="14811"/>
                      <a:pt x="8140" y="14811"/>
                    </a:cubicBezTo>
                    <a:lnTo>
                      <a:pt x="6772" y="14811"/>
                    </a:lnTo>
                    <a:cubicBezTo>
                      <a:pt x="6272" y="14811"/>
                      <a:pt x="5871" y="14411"/>
                      <a:pt x="5871" y="13944"/>
                    </a:cubicBezTo>
                    <a:lnTo>
                      <a:pt x="5871" y="13143"/>
                    </a:lnTo>
                    <a:cubicBezTo>
                      <a:pt x="5871" y="12610"/>
                      <a:pt x="5571" y="12109"/>
                      <a:pt x="5071" y="11809"/>
                    </a:cubicBezTo>
                    <a:cubicBezTo>
                      <a:pt x="4804" y="11676"/>
                      <a:pt x="4537" y="11609"/>
                      <a:pt x="4270" y="11609"/>
                    </a:cubicBezTo>
                    <a:cubicBezTo>
                      <a:pt x="4003" y="11609"/>
                      <a:pt x="3770" y="11676"/>
                      <a:pt x="3536" y="11809"/>
                    </a:cubicBezTo>
                    <a:lnTo>
                      <a:pt x="2836" y="12176"/>
                    </a:lnTo>
                    <a:cubicBezTo>
                      <a:pt x="2703" y="12265"/>
                      <a:pt x="2554" y="12310"/>
                      <a:pt x="2401" y="12310"/>
                    </a:cubicBezTo>
                    <a:cubicBezTo>
                      <a:pt x="2324" y="12310"/>
                      <a:pt x="2247" y="12298"/>
                      <a:pt x="2169" y="12276"/>
                    </a:cubicBezTo>
                    <a:cubicBezTo>
                      <a:pt x="1935" y="12209"/>
                      <a:pt x="1735" y="12076"/>
                      <a:pt x="1635" y="11876"/>
                    </a:cubicBezTo>
                    <a:lnTo>
                      <a:pt x="935" y="10675"/>
                    </a:lnTo>
                    <a:cubicBezTo>
                      <a:pt x="701" y="10241"/>
                      <a:pt x="835" y="9708"/>
                      <a:pt x="1268" y="9474"/>
                    </a:cubicBezTo>
                    <a:lnTo>
                      <a:pt x="1935" y="9074"/>
                    </a:lnTo>
                    <a:cubicBezTo>
                      <a:pt x="2402" y="8807"/>
                      <a:pt x="2703" y="8307"/>
                      <a:pt x="2703" y="7706"/>
                    </a:cubicBezTo>
                    <a:cubicBezTo>
                      <a:pt x="2703" y="7139"/>
                      <a:pt x="2402" y="6639"/>
                      <a:pt x="1935" y="6372"/>
                    </a:cubicBezTo>
                    <a:lnTo>
                      <a:pt x="1268" y="5972"/>
                    </a:lnTo>
                    <a:cubicBezTo>
                      <a:pt x="835" y="5738"/>
                      <a:pt x="701" y="5204"/>
                      <a:pt x="935" y="4771"/>
                    </a:cubicBezTo>
                    <a:lnTo>
                      <a:pt x="1635" y="3570"/>
                    </a:lnTo>
                    <a:cubicBezTo>
                      <a:pt x="1735" y="3370"/>
                      <a:pt x="1935" y="3236"/>
                      <a:pt x="2169" y="3170"/>
                    </a:cubicBezTo>
                    <a:cubicBezTo>
                      <a:pt x="2252" y="3146"/>
                      <a:pt x="2334" y="3135"/>
                      <a:pt x="2415" y="3135"/>
                    </a:cubicBezTo>
                    <a:cubicBezTo>
                      <a:pt x="2564" y="3135"/>
                      <a:pt x="2707" y="3172"/>
                      <a:pt x="2836" y="3236"/>
                    </a:cubicBezTo>
                    <a:lnTo>
                      <a:pt x="3536" y="3637"/>
                    </a:lnTo>
                    <a:cubicBezTo>
                      <a:pt x="3763" y="3766"/>
                      <a:pt x="4013" y="3833"/>
                      <a:pt x="4268" y="3833"/>
                    </a:cubicBezTo>
                    <a:cubicBezTo>
                      <a:pt x="4538" y="3833"/>
                      <a:pt x="4813" y="3758"/>
                      <a:pt x="5071" y="3603"/>
                    </a:cubicBezTo>
                    <a:cubicBezTo>
                      <a:pt x="5571" y="3336"/>
                      <a:pt x="5871" y="2836"/>
                      <a:pt x="5871" y="2302"/>
                    </a:cubicBezTo>
                    <a:lnTo>
                      <a:pt x="5871" y="1502"/>
                    </a:lnTo>
                    <a:cubicBezTo>
                      <a:pt x="5871" y="1001"/>
                      <a:pt x="6272" y="635"/>
                      <a:pt x="6772" y="635"/>
                    </a:cubicBezTo>
                    <a:close/>
                    <a:moveTo>
                      <a:pt x="6739" y="1"/>
                    </a:moveTo>
                    <a:cubicBezTo>
                      <a:pt x="5938" y="1"/>
                      <a:pt x="5238" y="668"/>
                      <a:pt x="5238" y="1502"/>
                    </a:cubicBezTo>
                    <a:lnTo>
                      <a:pt x="5238" y="2302"/>
                    </a:lnTo>
                    <a:cubicBezTo>
                      <a:pt x="5238" y="2603"/>
                      <a:pt x="5071" y="2903"/>
                      <a:pt x="4771" y="3103"/>
                    </a:cubicBezTo>
                    <a:cubicBezTo>
                      <a:pt x="4621" y="3186"/>
                      <a:pt x="4454" y="3228"/>
                      <a:pt x="4291" y="3228"/>
                    </a:cubicBezTo>
                    <a:cubicBezTo>
                      <a:pt x="4129" y="3228"/>
                      <a:pt x="3970" y="3186"/>
                      <a:pt x="3837" y="3103"/>
                    </a:cubicBezTo>
                    <a:lnTo>
                      <a:pt x="3136" y="2703"/>
                    </a:lnTo>
                    <a:cubicBezTo>
                      <a:pt x="2922" y="2574"/>
                      <a:pt x="2681" y="2515"/>
                      <a:pt x="2430" y="2515"/>
                    </a:cubicBezTo>
                    <a:cubicBezTo>
                      <a:pt x="2289" y="2515"/>
                      <a:pt x="2146" y="2533"/>
                      <a:pt x="2002" y="2569"/>
                    </a:cubicBezTo>
                    <a:cubicBezTo>
                      <a:pt x="1635" y="2669"/>
                      <a:pt x="1302" y="2903"/>
                      <a:pt x="1101" y="3270"/>
                    </a:cubicBezTo>
                    <a:lnTo>
                      <a:pt x="401" y="4471"/>
                    </a:lnTo>
                    <a:cubicBezTo>
                      <a:pt x="201" y="4804"/>
                      <a:pt x="167" y="5204"/>
                      <a:pt x="267" y="5605"/>
                    </a:cubicBezTo>
                    <a:cubicBezTo>
                      <a:pt x="368" y="5972"/>
                      <a:pt x="601" y="6305"/>
                      <a:pt x="968" y="6505"/>
                    </a:cubicBezTo>
                    <a:lnTo>
                      <a:pt x="1635" y="6906"/>
                    </a:lnTo>
                    <a:cubicBezTo>
                      <a:pt x="1902" y="7072"/>
                      <a:pt x="2069" y="7373"/>
                      <a:pt x="2069" y="7740"/>
                    </a:cubicBezTo>
                    <a:cubicBezTo>
                      <a:pt x="2069" y="8073"/>
                      <a:pt x="1902" y="8373"/>
                      <a:pt x="1635" y="8540"/>
                    </a:cubicBezTo>
                    <a:lnTo>
                      <a:pt x="968" y="8940"/>
                    </a:lnTo>
                    <a:cubicBezTo>
                      <a:pt x="234" y="9341"/>
                      <a:pt x="1" y="10275"/>
                      <a:pt x="401" y="10975"/>
                    </a:cubicBezTo>
                    <a:lnTo>
                      <a:pt x="1101" y="12176"/>
                    </a:lnTo>
                    <a:cubicBezTo>
                      <a:pt x="1302" y="12510"/>
                      <a:pt x="1635" y="12777"/>
                      <a:pt x="2002" y="12877"/>
                    </a:cubicBezTo>
                    <a:cubicBezTo>
                      <a:pt x="2126" y="12908"/>
                      <a:pt x="2250" y="12923"/>
                      <a:pt x="2373" y="12923"/>
                    </a:cubicBezTo>
                    <a:cubicBezTo>
                      <a:pt x="2647" y="12923"/>
                      <a:pt x="2916" y="12848"/>
                      <a:pt x="3170" y="12710"/>
                    </a:cubicBezTo>
                    <a:lnTo>
                      <a:pt x="3837" y="12343"/>
                    </a:lnTo>
                    <a:cubicBezTo>
                      <a:pt x="3964" y="12263"/>
                      <a:pt x="4114" y="12222"/>
                      <a:pt x="4269" y="12222"/>
                    </a:cubicBezTo>
                    <a:cubicBezTo>
                      <a:pt x="4439" y="12222"/>
                      <a:pt x="4614" y="12272"/>
                      <a:pt x="4771" y="12376"/>
                    </a:cubicBezTo>
                    <a:cubicBezTo>
                      <a:pt x="5071" y="12543"/>
                      <a:pt x="5238" y="12843"/>
                      <a:pt x="5238" y="13143"/>
                    </a:cubicBezTo>
                    <a:lnTo>
                      <a:pt x="5238" y="13944"/>
                    </a:lnTo>
                    <a:cubicBezTo>
                      <a:pt x="5238" y="14778"/>
                      <a:pt x="5938" y="15445"/>
                      <a:pt x="6772" y="15445"/>
                    </a:cubicBezTo>
                    <a:lnTo>
                      <a:pt x="8140" y="15445"/>
                    </a:lnTo>
                    <a:cubicBezTo>
                      <a:pt x="8974" y="15445"/>
                      <a:pt x="9641" y="14778"/>
                      <a:pt x="9641" y="13944"/>
                    </a:cubicBezTo>
                    <a:lnTo>
                      <a:pt x="9641" y="13143"/>
                    </a:lnTo>
                    <a:cubicBezTo>
                      <a:pt x="9641" y="12843"/>
                      <a:pt x="9808" y="12543"/>
                      <a:pt x="10108" y="12343"/>
                    </a:cubicBezTo>
                    <a:cubicBezTo>
                      <a:pt x="10258" y="12259"/>
                      <a:pt x="10425" y="12218"/>
                      <a:pt x="10587" y="12218"/>
                    </a:cubicBezTo>
                    <a:cubicBezTo>
                      <a:pt x="10750" y="12218"/>
                      <a:pt x="10908" y="12259"/>
                      <a:pt x="11042" y="12343"/>
                    </a:cubicBezTo>
                    <a:lnTo>
                      <a:pt x="11742" y="12710"/>
                    </a:lnTo>
                    <a:cubicBezTo>
                      <a:pt x="11974" y="12853"/>
                      <a:pt x="12231" y="12920"/>
                      <a:pt x="12485" y="12920"/>
                    </a:cubicBezTo>
                    <a:cubicBezTo>
                      <a:pt x="13002" y="12920"/>
                      <a:pt x="13509" y="12645"/>
                      <a:pt x="13777" y="12176"/>
                    </a:cubicBezTo>
                    <a:lnTo>
                      <a:pt x="14478" y="10975"/>
                    </a:lnTo>
                    <a:cubicBezTo>
                      <a:pt x="14878" y="10275"/>
                      <a:pt x="14644" y="9341"/>
                      <a:pt x="13911" y="8940"/>
                    </a:cubicBezTo>
                    <a:lnTo>
                      <a:pt x="13243" y="8540"/>
                    </a:lnTo>
                    <a:cubicBezTo>
                      <a:pt x="12977" y="8373"/>
                      <a:pt x="12810" y="8073"/>
                      <a:pt x="12810" y="7706"/>
                    </a:cubicBezTo>
                    <a:cubicBezTo>
                      <a:pt x="12810" y="7373"/>
                      <a:pt x="12977" y="7072"/>
                      <a:pt x="13243" y="6906"/>
                    </a:cubicBezTo>
                    <a:lnTo>
                      <a:pt x="13911" y="6505"/>
                    </a:lnTo>
                    <a:cubicBezTo>
                      <a:pt x="14644" y="6105"/>
                      <a:pt x="14878" y="5171"/>
                      <a:pt x="14478" y="4471"/>
                    </a:cubicBezTo>
                    <a:lnTo>
                      <a:pt x="13777" y="3270"/>
                    </a:lnTo>
                    <a:cubicBezTo>
                      <a:pt x="13508" y="2776"/>
                      <a:pt x="12997" y="2509"/>
                      <a:pt x="12478" y="2509"/>
                    </a:cubicBezTo>
                    <a:cubicBezTo>
                      <a:pt x="12225" y="2509"/>
                      <a:pt x="11971" y="2572"/>
                      <a:pt x="11742" y="2703"/>
                    </a:cubicBezTo>
                    <a:lnTo>
                      <a:pt x="11042" y="3103"/>
                    </a:lnTo>
                    <a:cubicBezTo>
                      <a:pt x="10914" y="3183"/>
                      <a:pt x="10764" y="3224"/>
                      <a:pt x="10609" y="3224"/>
                    </a:cubicBezTo>
                    <a:cubicBezTo>
                      <a:pt x="10440" y="3224"/>
                      <a:pt x="10265" y="3174"/>
                      <a:pt x="10108" y="3070"/>
                    </a:cubicBezTo>
                    <a:cubicBezTo>
                      <a:pt x="9808" y="2903"/>
                      <a:pt x="9641" y="2603"/>
                      <a:pt x="9641" y="2302"/>
                    </a:cubicBezTo>
                    <a:lnTo>
                      <a:pt x="9641" y="1502"/>
                    </a:lnTo>
                    <a:cubicBezTo>
                      <a:pt x="9641" y="668"/>
                      <a:pt x="8940" y="1"/>
                      <a:pt x="814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6377739" y="1622308"/>
                <a:ext cx="242364" cy="242364"/>
              </a:xfrm>
              <a:custGeom>
                <a:rect b="b" l="l" r="r" t="t"/>
                <a:pathLst>
                  <a:path extrusionOk="0" h="8507" w="8507">
                    <a:moveTo>
                      <a:pt x="4237" y="601"/>
                    </a:moveTo>
                    <a:cubicBezTo>
                      <a:pt x="6239" y="601"/>
                      <a:pt x="7873" y="2236"/>
                      <a:pt x="7873" y="4271"/>
                    </a:cubicBezTo>
                    <a:cubicBezTo>
                      <a:pt x="7873" y="6272"/>
                      <a:pt x="6239" y="7907"/>
                      <a:pt x="4237" y="7907"/>
                    </a:cubicBezTo>
                    <a:cubicBezTo>
                      <a:pt x="2236" y="7907"/>
                      <a:pt x="601" y="6272"/>
                      <a:pt x="601" y="4271"/>
                    </a:cubicBezTo>
                    <a:cubicBezTo>
                      <a:pt x="601" y="2236"/>
                      <a:pt x="2236" y="601"/>
                      <a:pt x="4237" y="601"/>
                    </a:cubicBezTo>
                    <a:close/>
                    <a:moveTo>
                      <a:pt x="4237" y="1"/>
                    </a:moveTo>
                    <a:cubicBezTo>
                      <a:pt x="1902" y="1"/>
                      <a:pt x="1" y="1902"/>
                      <a:pt x="1" y="4237"/>
                    </a:cubicBezTo>
                    <a:cubicBezTo>
                      <a:pt x="1" y="6606"/>
                      <a:pt x="1902" y="8507"/>
                      <a:pt x="4237" y="8507"/>
                    </a:cubicBezTo>
                    <a:cubicBezTo>
                      <a:pt x="6606" y="8507"/>
                      <a:pt x="8507" y="6606"/>
                      <a:pt x="8507" y="4237"/>
                    </a:cubicBezTo>
                    <a:cubicBezTo>
                      <a:pt x="8507" y="1902"/>
                      <a:pt x="6606" y="1"/>
                      <a:pt x="423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 name="Google Shape;524;p49"/>
          <p:cNvSpPr txBox="1"/>
          <p:nvPr>
            <p:ph idx="4294967295" type="subTitle"/>
          </p:nvPr>
        </p:nvSpPr>
        <p:spPr>
          <a:xfrm>
            <a:off x="1922875" y="1499159"/>
            <a:ext cx="1899600" cy="75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000">
                <a:solidFill>
                  <a:schemeClr val="accent1"/>
                </a:solidFill>
              </a:rPr>
              <a:t>Mức độ cần thiết</a:t>
            </a:r>
            <a:endParaRPr sz="2000">
              <a:solidFill>
                <a:schemeClr val="accent1"/>
              </a:solidFill>
            </a:endParaRPr>
          </a:p>
        </p:txBody>
      </p:sp>
      <p:sp>
        <p:nvSpPr>
          <p:cNvPr id="525" name="Google Shape;525;p49"/>
          <p:cNvSpPr txBox="1"/>
          <p:nvPr>
            <p:ph idx="4294967295" type="subTitle"/>
          </p:nvPr>
        </p:nvSpPr>
        <p:spPr>
          <a:xfrm>
            <a:off x="6839475" y="3081784"/>
            <a:ext cx="1899600" cy="75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000">
                <a:solidFill>
                  <a:schemeClr val="accent1"/>
                </a:solidFill>
              </a:rPr>
              <a:t>Phân công nhiệm vụ</a:t>
            </a:r>
            <a:endParaRPr sz="2000">
              <a:solidFill>
                <a:schemeClr val="accent1"/>
              </a:solidFill>
            </a:endParaRPr>
          </a:p>
        </p:txBody>
      </p:sp>
      <p:sp>
        <p:nvSpPr>
          <p:cNvPr id="526" name="Google Shape;526;p49"/>
          <p:cNvSpPr txBox="1"/>
          <p:nvPr>
            <p:ph idx="4294967295" type="subTitle"/>
          </p:nvPr>
        </p:nvSpPr>
        <p:spPr>
          <a:xfrm>
            <a:off x="5552326" y="1478971"/>
            <a:ext cx="1899600" cy="75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000">
                <a:solidFill>
                  <a:schemeClr val="accent1"/>
                </a:solidFill>
              </a:rPr>
              <a:t>Yêu cầu cần đạt</a:t>
            </a:r>
            <a:endParaRPr sz="2000">
              <a:solidFill>
                <a:schemeClr val="accent1"/>
              </a:solidFill>
            </a:endParaRPr>
          </a:p>
        </p:txBody>
      </p:sp>
      <p:sp>
        <p:nvSpPr>
          <p:cNvPr id="527" name="Google Shape;527;p49"/>
          <p:cNvSpPr txBox="1"/>
          <p:nvPr>
            <p:ph idx="4294967295" type="subTitle"/>
          </p:nvPr>
        </p:nvSpPr>
        <p:spPr>
          <a:xfrm>
            <a:off x="394850" y="3007784"/>
            <a:ext cx="1899600" cy="75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solidFill>
                  <a:schemeClr val="accent1"/>
                </a:solidFill>
              </a:rPr>
              <a:t>Mục đích của dự án</a:t>
            </a:r>
            <a:endParaRPr sz="2000">
              <a:solidFill>
                <a:schemeClr val="accent1"/>
              </a:solidFill>
            </a:endParaRPr>
          </a:p>
        </p:txBody>
      </p:sp>
      <p:sp>
        <p:nvSpPr>
          <p:cNvPr id="528" name="Google Shape;528;p49"/>
          <p:cNvSpPr txBox="1"/>
          <p:nvPr>
            <p:ph idx="4294967295" type="subTitle"/>
          </p:nvPr>
        </p:nvSpPr>
        <p:spPr>
          <a:xfrm>
            <a:off x="3117995" y="3815939"/>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1</a:t>
            </a:r>
            <a:endParaRPr b="1" sz="2500">
              <a:solidFill>
                <a:schemeClr val="lt1"/>
              </a:solidFill>
            </a:endParaRPr>
          </a:p>
        </p:txBody>
      </p:sp>
      <p:sp>
        <p:nvSpPr>
          <p:cNvPr id="529" name="Google Shape;529;p49"/>
          <p:cNvSpPr txBox="1"/>
          <p:nvPr>
            <p:ph idx="4294967295" type="subTitle"/>
          </p:nvPr>
        </p:nvSpPr>
        <p:spPr>
          <a:xfrm>
            <a:off x="3896351" y="3007772"/>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2</a:t>
            </a:r>
            <a:endParaRPr b="1" sz="2500">
              <a:solidFill>
                <a:schemeClr val="lt1"/>
              </a:solidFill>
            </a:endParaRPr>
          </a:p>
        </p:txBody>
      </p:sp>
      <p:sp>
        <p:nvSpPr>
          <p:cNvPr id="530" name="Google Shape;530;p49"/>
          <p:cNvSpPr txBox="1"/>
          <p:nvPr>
            <p:ph idx="4294967295" type="subTitle"/>
          </p:nvPr>
        </p:nvSpPr>
        <p:spPr>
          <a:xfrm>
            <a:off x="4915658" y="3005501"/>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3</a:t>
            </a:r>
            <a:endParaRPr b="1" sz="2500">
              <a:solidFill>
                <a:schemeClr val="lt1"/>
              </a:solidFill>
            </a:endParaRPr>
          </a:p>
        </p:txBody>
      </p:sp>
      <p:sp>
        <p:nvSpPr>
          <p:cNvPr id="531" name="Google Shape;531;p49"/>
          <p:cNvSpPr txBox="1"/>
          <p:nvPr>
            <p:ph idx="4294967295" type="subTitle"/>
          </p:nvPr>
        </p:nvSpPr>
        <p:spPr>
          <a:xfrm>
            <a:off x="5702698" y="3832138"/>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4</a:t>
            </a:r>
            <a:endParaRPr b="1" sz="2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ph type="title"/>
          </p:nvPr>
        </p:nvSpPr>
        <p:spPr>
          <a:xfrm>
            <a:off x="717800" y="383175"/>
            <a:ext cx="73296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Vai trò chính trong dự án</a:t>
            </a:r>
            <a:endParaRPr/>
          </a:p>
        </p:txBody>
      </p:sp>
      <p:cxnSp>
        <p:nvCxnSpPr>
          <p:cNvPr id="537" name="Google Shape;537;p50"/>
          <p:cNvCxnSpPr>
            <a:stCxn id="538" idx="2"/>
            <a:endCxn id="539" idx="0"/>
          </p:cNvCxnSpPr>
          <p:nvPr/>
        </p:nvCxnSpPr>
        <p:spPr>
          <a:xfrm flipH="1" rot="-5400000">
            <a:off x="5619800" y="390700"/>
            <a:ext cx="954000" cy="3204900"/>
          </a:xfrm>
          <a:prstGeom prst="bentConnector3">
            <a:avLst>
              <a:gd fmla="val 49995" name="adj1"/>
            </a:avLst>
          </a:prstGeom>
          <a:noFill/>
          <a:ln cap="flat" cmpd="sng" w="19050">
            <a:solidFill>
              <a:schemeClr val="dk2"/>
            </a:solidFill>
            <a:prstDash val="solid"/>
            <a:miter lim="8000"/>
            <a:headEnd len="sm" w="sm" type="none"/>
            <a:tailEnd len="sm" w="sm" type="none"/>
          </a:ln>
        </p:spPr>
      </p:cxnSp>
      <p:cxnSp>
        <p:nvCxnSpPr>
          <p:cNvPr id="540" name="Google Shape;540;p50"/>
          <p:cNvCxnSpPr>
            <a:stCxn id="541" idx="0"/>
            <a:endCxn id="538" idx="2"/>
          </p:cNvCxnSpPr>
          <p:nvPr/>
        </p:nvCxnSpPr>
        <p:spPr>
          <a:xfrm rot="-5400000">
            <a:off x="2492563" y="468310"/>
            <a:ext cx="954000" cy="3049500"/>
          </a:xfrm>
          <a:prstGeom prst="bentConnector3">
            <a:avLst>
              <a:gd fmla="val 49995" name="adj1"/>
            </a:avLst>
          </a:prstGeom>
          <a:noFill/>
          <a:ln cap="flat" cmpd="sng" w="19050">
            <a:solidFill>
              <a:schemeClr val="dk2"/>
            </a:solidFill>
            <a:prstDash val="solid"/>
            <a:miter lim="8000"/>
            <a:headEnd len="sm" w="sm" type="none"/>
            <a:tailEnd len="sm" w="sm" type="none"/>
          </a:ln>
        </p:spPr>
      </p:cxnSp>
      <p:sp>
        <p:nvSpPr>
          <p:cNvPr id="538" name="Google Shape;538;p50"/>
          <p:cNvSpPr txBox="1"/>
          <p:nvPr/>
        </p:nvSpPr>
        <p:spPr>
          <a:xfrm>
            <a:off x="3724100" y="1117450"/>
            <a:ext cx="1540500" cy="3987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Thi (PM)</a:t>
            </a:r>
            <a:endParaRPr b="1" sz="1800">
              <a:solidFill>
                <a:schemeClr val="lt1"/>
              </a:solidFill>
              <a:latin typeface="Montserrat"/>
              <a:ea typeface="Montserrat"/>
              <a:cs typeface="Montserrat"/>
              <a:sym typeface="Montserrat"/>
            </a:endParaRPr>
          </a:p>
        </p:txBody>
      </p:sp>
      <p:sp>
        <p:nvSpPr>
          <p:cNvPr id="541" name="Google Shape;541;p50"/>
          <p:cNvSpPr txBox="1"/>
          <p:nvPr/>
        </p:nvSpPr>
        <p:spPr>
          <a:xfrm>
            <a:off x="675763"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Trịnh (Dev)</a:t>
            </a:r>
            <a:endParaRPr b="1">
              <a:solidFill>
                <a:schemeClr val="lt1"/>
              </a:solidFill>
              <a:latin typeface="Montserrat"/>
              <a:ea typeface="Montserrat"/>
              <a:cs typeface="Montserrat"/>
              <a:sym typeface="Montserrat"/>
            </a:endParaRPr>
          </a:p>
        </p:txBody>
      </p:sp>
      <p:sp>
        <p:nvSpPr>
          <p:cNvPr id="539" name="Google Shape;539;p50"/>
          <p:cNvSpPr txBox="1"/>
          <p:nvPr/>
        </p:nvSpPr>
        <p:spPr>
          <a:xfrm>
            <a:off x="6930125"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Trinh (BA)</a:t>
            </a:r>
            <a:endParaRPr b="1">
              <a:solidFill>
                <a:schemeClr val="lt1"/>
              </a:solidFill>
              <a:latin typeface="Montserrat"/>
              <a:ea typeface="Montserrat"/>
              <a:cs typeface="Montserrat"/>
              <a:sym typeface="Montserrat"/>
            </a:endParaRPr>
          </a:p>
        </p:txBody>
      </p:sp>
      <p:cxnSp>
        <p:nvCxnSpPr>
          <p:cNvPr id="542" name="Google Shape;542;p50"/>
          <p:cNvCxnSpPr/>
          <p:nvPr/>
        </p:nvCxnSpPr>
        <p:spPr>
          <a:xfrm flipH="1" rot="5400000">
            <a:off x="3224238" y="2227000"/>
            <a:ext cx="485700" cy="600"/>
          </a:xfrm>
          <a:prstGeom prst="bentConnector3">
            <a:avLst>
              <a:gd fmla="val 53505" name="adj1"/>
            </a:avLst>
          </a:prstGeom>
          <a:noFill/>
          <a:ln cap="flat" cmpd="sng" w="19050">
            <a:solidFill>
              <a:schemeClr val="dk2"/>
            </a:solidFill>
            <a:prstDash val="solid"/>
            <a:miter lim="8000"/>
            <a:headEnd len="sm" w="sm" type="none"/>
            <a:tailEnd len="sm" w="sm" type="none"/>
          </a:ln>
        </p:spPr>
      </p:cxnSp>
      <p:sp>
        <p:nvSpPr>
          <p:cNvPr id="543" name="Google Shape;543;p50"/>
          <p:cNvSpPr txBox="1"/>
          <p:nvPr/>
        </p:nvSpPr>
        <p:spPr>
          <a:xfrm>
            <a:off x="2698038"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Quân (Dev)</a:t>
            </a:r>
            <a:endParaRPr b="1">
              <a:solidFill>
                <a:schemeClr val="lt1"/>
              </a:solidFill>
              <a:latin typeface="Montserrat"/>
              <a:ea typeface="Montserrat"/>
              <a:cs typeface="Montserrat"/>
              <a:sym typeface="Montserrat"/>
            </a:endParaRPr>
          </a:p>
        </p:txBody>
      </p:sp>
      <p:cxnSp>
        <p:nvCxnSpPr>
          <p:cNvPr id="544" name="Google Shape;544;p50"/>
          <p:cNvCxnSpPr/>
          <p:nvPr/>
        </p:nvCxnSpPr>
        <p:spPr>
          <a:xfrm flipH="1" rot="5400000">
            <a:off x="5246525" y="2227000"/>
            <a:ext cx="485700" cy="600"/>
          </a:xfrm>
          <a:prstGeom prst="bentConnector3">
            <a:avLst>
              <a:gd fmla="val 40287" name="adj1"/>
            </a:avLst>
          </a:prstGeom>
          <a:noFill/>
          <a:ln cap="flat" cmpd="sng" w="19050">
            <a:solidFill>
              <a:schemeClr val="dk2"/>
            </a:solidFill>
            <a:prstDash val="solid"/>
            <a:miter lim="8000"/>
            <a:headEnd len="sm" w="sm" type="none"/>
            <a:tailEnd len="sm" w="sm" type="none"/>
          </a:ln>
        </p:spPr>
      </p:cxnSp>
      <p:sp>
        <p:nvSpPr>
          <p:cNvPr id="545" name="Google Shape;545;p50"/>
          <p:cNvSpPr txBox="1"/>
          <p:nvPr/>
        </p:nvSpPr>
        <p:spPr>
          <a:xfrm>
            <a:off x="4720313"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Thái</a:t>
            </a:r>
            <a:r>
              <a:rPr b="1" lang="en">
                <a:solidFill>
                  <a:schemeClr val="lt1"/>
                </a:solidFill>
                <a:latin typeface="Montserrat"/>
                <a:ea typeface="Montserrat"/>
                <a:cs typeface="Montserrat"/>
                <a:sym typeface="Montserrat"/>
              </a:rPr>
              <a:t> (Tester)</a:t>
            </a:r>
            <a:endParaRPr b="1">
              <a:solidFill>
                <a:schemeClr val="lt1"/>
              </a:solidFill>
              <a:latin typeface="Montserrat"/>
              <a:ea typeface="Montserrat"/>
              <a:cs typeface="Montserrat"/>
              <a:sym typeface="Montserrat"/>
            </a:endParaRPr>
          </a:p>
        </p:txBody>
      </p:sp>
      <p:sp>
        <p:nvSpPr>
          <p:cNvPr id="546" name="Google Shape;546;p50"/>
          <p:cNvSpPr txBox="1"/>
          <p:nvPr/>
        </p:nvSpPr>
        <p:spPr>
          <a:xfrm>
            <a:off x="1076000" y="3461150"/>
            <a:ext cx="6836700" cy="800400"/>
          </a:xfrm>
          <a:prstGeom prst="rect">
            <a:avLst/>
          </a:prstGeom>
          <a:solidFill>
            <a:schemeClr val="lt1"/>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Mục tiêu</a:t>
            </a:r>
            <a:r>
              <a:rPr lang="en" sz="2000">
                <a:solidFill>
                  <a:schemeClr val="accent1"/>
                </a:solidFill>
                <a:latin typeface="Montserrat"/>
                <a:ea typeface="Montserrat"/>
                <a:cs typeface="Montserrat"/>
                <a:sym typeface="Montserrat"/>
              </a:rPr>
              <a:t>: tất cả mọi người đều tham gia tất cả vai trò trong dự án</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Lên kế hoạch cho dự án</a:t>
            </a:r>
            <a:endParaRPr/>
          </a:p>
        </p:txBody>
      </p:sp>
      <p:pic>
        <p:nvPicPr>
          <p:cNvPr id="552" name="Google Shape;552;p51"/>
          <p:cNvPicPr preferRelativeResize="0"/>
          <p:nvPr/>
        </p:nvPicPr>
        <p:blipFill>
          <a:blip r:embed="rId3">
            <a:alphaModFix/>
          </a:blip>
          <a:stretch>
            <a:fillRect/>
          </a:stretch>
        </p:blipFill>
        <p:spPr>
          <a:xfrm>
            <a:off x="66725" y="1319476"/>
            <a:ext cx="4791000" cy="2088384"/>
          </a:xfrm>
          <a:prstGeom prst="rect">
            <a:avLst/>
          </a:prstGeom>
          <a:noFill/>
          <a:ln>
            <a:noFill/>
          </a:ln>
        </p:spPr>
      </p:pic>
      <p:pic>
        <p:nvPicPr>
          <p:cNvPr id="553" name="Google Shape;553;p51"/>
          <p:cNvPicPr preferRelativeResize="0"/>
          <p:nvPr/>
        </p:nvPicPr>
        <p:blipFill>
          <a:blip r:embed="rId4">
            <a:alphaModFix/>
          </a:blip>
          <a:stretch>
            <a:fillRect/>
          </a:stretch>
        </p:blipFill>
        <p:spPr>
          <a:xfrm>
            <a:off x="5050601" y="1268275"/>
            <a:ext cx="3962450" cy="2190778"/>
          </a:xfrm>
          <a:prstGeom prst="rect">
            <a:avLst/>
          </a:prstGeom>
          <a:noFill/>
          <a:ln>
            <a:noFill/>
          </a:ln>
        </p:spPr>
      </p:pic>
      <p:sp>
        <p:nvSpPr>
          <p:cNvPr id="554" name="Google Shape;554;p51"/>
          <p:cNvSpPr txBox="1"/>
          <p:nvPr/>
        </p:nvSpPr>
        <p:spPr>
          <a:xfrm>
            <a:off x="1950250" y="3686175"/>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1</a:t>
            </a:r>
            <a:endParaRPr sz="2000">
              <a:solidFill>
                <a:schemeClr val="accent1"/>
              </a:solidFill>
              <a:latin typeface="Montserrat"/>
              <a:ea typeface="Montserrat"/>
              <a:cs typeface="Montserrat"/>
              <a:sym typeface="Montserrat"/>
            </a:endParaRPr>
          </a:p>
        </p:txBody>
      </p:sp>
      <p:sp>
        <p:nvSpPr>
          <p:cNvPr id="555" name="Google Shape;555;p51"/>
          <p:cNvSpPr txBox="1"/>
          <p:nvPr/>
        </p:nvSpPr>
        <p:spPr>
          <a:xfrm>
            <a:off x="6078150" y="3686175"/>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2</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Lên kế hoạch cho dự án</a:t>
            </a:r>
            <a:endParaRPr/>
          </a:p>
          <a:p>
            <a:pPr indent="0" lvl="0" marL="0" rtl="0" algn="ctr">
              <a:spcBef>
                <a:spcPts val="0"/>
              </a:spcBef>
              <a:spcAft>
                <a:spcPts val="0"/>
              </a:spcAft>
              <a:buNone/>
            </a:pPr>
            <a:r>
              <a:t/>
            </a:r>
            <a:endParaRPr/>
          </a:p>
        </p:txBody>
      </p:sp>
      <p:pic>
        <p:nvPicPr>
          <p:cNvPr id="561" name="Google Shape;561;p52"/>
          <p:cNvPicPr preferRelativeResize="0"/>
          <p:nvPr/>
        </p:nvPicPr>
        <p:blipFill>
          <a:blip r:embed="rId3">
            <a:alphaModFix/>
          </a:blip>
          <a:stretch>
            <a:fillRect/>
          </a:stretch>
        </p:blipFill>
        <p:spPr>
          <a:xfrm>
            <a:off x="152400" y="1471875"/>
            <a:ext cx="4444601" cy="1958750"/>
          </a:xfrm>
          <a:prstGeom prst="rect">
            <a:avLst/>
          </a:prstGeom>
          <a:noFill/>
          <a:ln>
            <a:noFill/>
          </a:ln>
        </p:spPr>
      </p:pic>
      <p:sp>
        <p:nvSpPr>
          <p:cNvPr id="562" name="Google Shape;562;p52"/>
          <p:cNvSpPr txBox="1"/>
          <p:nvPr/>
        </p:nvSpPr>
        <p:spPr>
          <a:xfrm>
            <a:off x="1571000" y="36969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3</a:t>
            </a:r>
            <a:endParaRPr sz="2000">
              <a:solidFill>
                <a:schemeClr val="accent1"/>
              </a:solidFill>
              <a:latin typeface="Montserrat"/>
              <a:ea typeface="Montserrat"/>
              <a:cs typeface="Montserrat"/>
              <a:sym typeface="Montserrat"/>
            </a:endParaRPr>
          </a:p>
        </p:txBody>
      </p:sp>
      <p:pic>
        <p:nvPicPr>
          <p:cNvPr id="563" name="Google Shape;563;p52"/>
          <p:cNvPicPr preferRelativeResize="0"/>
          <p:nvPr/>
        </p:nvPicPr>
        <p:blipFill>
          <a:blip r:embed="rId4">
            <a:alphaModFix/>
          </a:blip>
          <a:stretch>
            <a:fillRect/>
          </a:stretch>
        </p:blipFill>
        <p:spPr>
          <a:xfrm>
            <a:off x="4738701" y="1462088"/>
            <a:ext cx="4242200" cy="1978334"/>
          </a:xfrm>
          <a:prstGeom prst="rect">
            <a:avLst/>
          </a:prstGeom>
          <a:noFill/>
          <a:ln>
            <a:noFill/>
          </a:ln>
        </p:spPr>
      </p:pic>
      <p:sp>
        <p:nvSpPr>
          <p:cNvPr id="564" name="Google Shape;564;p52"/>
          <p:cNvSpPr txBox="1"/>
          <p:nvPr/>
        </p:nvSpPr>
        <p:spPr>
          <a:xfrm>
            <a:off x="6191825" y="36969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4</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Lên kế hoạch cho dự án</a:t>
            </a:r>
            <a:endParaRPr/>
          </a:p>
          <a:p>
            <a:pPr indent="0" lvl="0" marL="0" rtl="0" algn="ctr">
              <a:spcBef>
                <a:spcPts val="0"/>
              </a:spcBef>
              <a:spcAft>
                <a:spcPts val="0"/>
              </a:spcAft>
              <a:buNone/>
            </a:pPr>
            <a:r>
              <a:t/>
            </a:r>
            <a:endParaRPr/>
          </a:p>
        </p:txBody>
      </p:sp>
      <p:pic>
        <p:nvPicPr>
          <p:cNvPr id="570" name="Google Shape;570;p53"/>
          <p:cNvPicPr preferRelativeResize="0"/>
          <p:nvPr/>
        </p:nvPicPr>
        <p:blipFill>
          <a:blip r:embed="rId3">
            <a:alphaModFix/>
          </a:blip>
          <a:stretch>
            <a:fillRect/>
          </a:stretch>
        </p:blipFill>
        <p:spPr>
          <a:xfrm>
            <a:off x="2702504" y="1075375"/>
            <a:ext cx="4141321" cy="2621525"/>
          </a:xfrm>
          <a:prstGeom prst="rect">
            <a:avLst/>
          </a:prstGeom>
          <a:noFill/>
          <a:ln>
            <a:noFill/>
          </a:ln>
        </p:spPr>
      </p:pic>
      <p:sp>
        <p:nvSpPr>
          <p:cNvPr id="571" name="Google Shape;571;p53"/>
          <p:cNvSpPr txBox="1"/>
          <p:nvPr/>
        </p:nvSpPr>
        <p:spPr>
          <a:xfrm>
            <a:off x="3768300" y="39648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5</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4"/>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Triển khai dự án</a:t>
            </a:r>
            <a:endParaRPr/>
          </a:p>
        </p:txBody>
      </p:sp>
      <p:sp>
        <p:nvSpPr>
          <p:cNvPr id="577" name="Google Shape;577;p54"/>
          <p:cNvSpPr txBox="1"/>
          <p:nvPr>
            <p:ph type="title"/>
          </p:nvPr>
        </p:nvSpPr>
        <p:spPr>
          <a:xfrm>
            <a:off x="717900" y="2103600"/>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Thực hiện theo như kế hoạch đã đề ra</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Giám sát và kiểm soát chất lượng dự án</a:t>
            </a:r>
            <a:endParaRPr/>
          </a:p>
        </p:txBody>
      </p:sp>
      <p:pic>
        <p:nvPicPr>
          <p:cNvPr id="583" name="Google Shape;583;p55"/>
          <p:cNvPicPr preferRelativeResize="0"/>
          <p:nvPr/>
        </p:nvPicPr>
        <p:blipFill>
          <a:blip r:embed="rId3">
            <a:alphaModFix/>
          </a:blip>
          <a:stretch>
            <a:fillRect/>
          </a:stretch>
        </p:blipFill>
        <p:spPr>
          <a:xfrm>
            <a:off x="2357450" y="1182575"/>
            <a:ext cx="1406125" cy="1406125"/>
          </a:xfrm>
          <a:prstGeom prst="rect">
            <a:avLst/>
          </a:prstGeom>
          <a:noFill/>
          <a:ln cap="flat" cmpd="sng" w="9525">
            <a:solidFill>
              <a:schemeClr val="accent1"/>
            </a:solidFill>
            <a:prstDash val="solid"/>
            <a:round/>
            <a:headEnd len="sm" w="sm" type="none"/>
            <a:tailEnd len="sm" w="sm" type="none"/>
          </a:ln>
        </p:spPr>
      </p:pic>
      <p:pic>
        <p:nvPicPr>
          <p:cNvPr id="584" name="Google Shape;584;p55"/>
          <p:cNvPicPr preferRelativeResize="0"/>
          <p:nvPr/>
        </p:nvPicPr>
        <p:blipFill>
          <a:blip r:embed="rId4">
            <a:alphaModFix/>
          </a:blip>
          <a:stretch>
            <a:fillRect/>
          </a:stretch>
        </p:blipFill>
        <p:spPr>
          <a:xfrm>
            <a:off x="4052950" y="1182575"/>
            <a:ext cx="1406125" cy="1406125"/>
          </a:xfrm>
          <a:prstGeom prst="rect">
            <a:avLst/>
          </a:prstGeom>
          <a:noFill/>
          <a:ln cap="flat" cmpd="sng" w="9525">
            <a:solidFill>
              <a:schemeClr val="accent1"/>
            </a:solidFill>
            <a:prstDash val="solid"/>
            <a:round/>
            <a:headEnd len="sm" w="sm" type="none"/>
            <a:tailEnd len="sm" w="sm" type="none"/>
          </a:ln>
        </p:spPr>
      </p:pic>
      <p:pic>
        <p:nvPicPr>
          <p:cNvPr id="585" name="Google Shape;585;p55"/>
          <p:cNvPicPr preferRelativeResize="0"/>
          <p:nvPr/>
        </p:nvPicPr>
        <p:blipFill>
          <a:blip r:embed="rId5">
            <a:alphaModFix/>
          </a:blip>
          <a:stretch>
            <a:fillRect/>
          </a:stretch>
        </p:blipFill>
        <p:spPr>
          <a:xfrm>
            <a:off x="5748450" y="1182575"/>
            <a:ext cx="1406125" cy="1406125"/>
          </a:xfrm>
          <a:prstGeom prst="rect">
            <a:avLst/>
          </a:prstGeom>
          <a:noFill/>
          <a:ln cap="flat" cmpd="sng" w="9525">
            <a:solidFill>
              <a:schemeClr val="accent1"/>
            </a:solidFill>
            <a:prstDash val="solid"/>
            <a:round/>
            <a:headEnd len="sm" w="sm" type="none"/>
            <a:tailEnd len="sm" w="sm" type="none"/>
          </a:ln>
        </p:spPr>
      </p:pic>
      <p:pic>
        <p:nvPicPr>
          <p:cNvPr id="586" name="Google Shape;586;p55"/>
          <p:cNvPicPr preferRelativeResize="0"/>
          <p:nvPr/>
        </p:nvPicPr>
        <p:blipFill>
          <a:blip r:embed="rId6">
            <a:alphaModFix/>
          </a:blip>
          <a:stretch>
            <a:fillRect/>
          </a:stretch>
        </p:blipFill>
        <p:spPr>
          <a:xfrm>
            <a:off x="2357450" y="2864925"/>
            <a:ext cx="1406124" cy="1406124"/>
          </a:xfrm>
          <a:prstGeom prst="rect">
            <a:avLst/>
          </a:prstGeom>
          <a:noFill/>
          <a:ln cap="flat" cmpd="sng" w="9525">
            <a:solidFill>
              <a:schemeClr val="accent5"/>
            </a:solidFill>
            <a:prstDash val="solid"/>
            <a:round/>
            <a:headEnd len="sm" w="sm" type="none"/>
            <a:tailEnd len="sm" w="sm" type="none"/>
          </a:ln>
        </p:spPr>
      </p:pic>
      <p:pic>
        <p:nvPicPr>
          <p:cNvPr id="587" name="Google Shape;587;p55"/>
          <p:cNvPicPr preferRelativeResize="0"/>
          <p:nvPr/>
        </p:nvPicPr>
        <p:blipFill>
          <a:blip r:embed="rId7">
            <a:alphaModFix/>
          </a:blip>
          <a:stretch>
            <a:fillRect/>
          </a:stretch>
        </p:blipFill>
        <p:spPr>
          <a:xfrm>
            <a:off x="4052950" y="2864925"/>
            <a:ext cx="1406125" cy="1406125"/>
          </a:xfrm>
          <a:prstGeom prst="rect">
            <a:avLst/>
          </a:prstGeom>
          <a:noFill/>
          <a:ln cap="flat" cmpd="sng" w="9525">
            <a:solidFill>
              <a:schemeClr val="accent1"/>
            </a:solidFill>
            <a:prstDash val="solid"/>
            <a:round/>
            <a:headEnd len="sm" w="sm" type="none"/>
            <a:tailEnd len="sm" w="sm" type="none"/>
          </a:ln>
        </p:spPr>
      </p:pic>
      <p:pic>
        <p:nvPicPr>
          <p:cNvPr id="588" name="Google Shape;588;p55"/>
          <p:cNvPicPr preferRelativeResize="0"/>
          <p:nvPr/>
        </p:nvPicPr>
        <p:blipFill>
          <a:blip r:embed="rId8">
            <a:alphaModFix/>
          </a:blip>
          <a:stretch>
            <a:fillRect/>
          </a:stretch>
        </p:blipFill>
        <p:spPr>
          <a:xfrm>
            <a:off x="5748450" y="2864925"/>
            <a:ext cx="1406125" cy="136832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Các thành viên trong nhóm</a:t>
            </a:r>
            <a:endParaRPr/>
          </a:p>
        </p:txBody>
      </p:sp>
      <p:sp>
        <p:nvSpPr>
          <p:cNvPr id="281" name="Google Shape;281;p38"/>
          <p:cNvSpPr txBox="1"/>
          <p:nvPr>
            <p:ph idx="3" type="subTitle"/>
          </p:nvPr>
        </p:nvSpPr>
        <p:spPr>
          <a:xfrm>
            <a:off x="878675" y="1454300"/>
            <a:ext cx="5336400" cy="3067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19120662 - Đinh Trần Xuân Thi - PM</a:t>
            </a:r>
            <a:endParaRPr/>
          </a:p>
          <a:p>
            <a:pPr indent="-342900" lvl="0" marL="457200" rtl="0" algn="l">
              <a:lnSpc>
                <a:spcPct val="200000"/>
              </a:lnSpc>
              <a:spcBef>
                <a:spcPts val="0"/>
              </a:spcBef>
              <a:spcAft>
                <a:spcPts val="0"/>
              </a:spcAft>
              <a:buSzPts val="1800"/>
              <a:buAutoNum type="arabicPeriod"/>
            </a:pPr>
            <a:r>
              <a:rPr lang="en"/>
              <a:t>19120630 - Nguyễn Văn Quân - Dev</a:t>
            </a:r>
            <a:endParaRPr/>
          </a:p>
          <a:p>
            <a:pPr indent="-342900" lvl="0" marL="457200" rtl="0" algn="l">
              <a:lnSpc>
                <a:spcPct val="200000"/>
              </a:lnSpc>
              <a:spcBef>
                <a:spcPts val="0"/>
              </a:spcBef>
              <a:spcAft>
                <a:spcPts val="0"/>
              </a:spcAft>
              <a:buSzPts val="1800"/>
              <a:buAutoNum type="arabicPeriod"/>
            </a:pPr>
            <a:r>
              <a:rPr lang="en"/>
              <a:t>19120695 - Nguyễn Văn Trịnh - Dev</a:t>
            </a:r>
            <a:endParaRPr/>
          </a:p>
          <a:p>
            <a:pPr indent="-342900" lvl="0" marL="457200" rtl="0" algn="l">
              <a:lnSpc>
                <a:spcPct val="200000"/>
              </a:lnSpc>
              <a:spcBef>
                <a:spcPts val="0"/>
              </a:spcBef>
              <a:spcAft>
                <a:spcPts val="0"/>
              </a:spcAft>
              <a:buSzPts val="1800"/>
              <a:buAutoNum type="arabicPeriod"/>
            </a:pPr>
            <a:r>
              <a:rPr lang="en"/>
              <a:t>19120652 - Nguyễn Trọng Thái - Tester</a:t>
            </a:r>
            <a:endParaRPr/>
          </a:p>
          <a:p>
            <a:pPr indent="-342900" lvl="0" marL="457200" rtl="0" algn="l">
              <a:lnSpc>
                <a:spcPct val="200000"/>
              </a:lnSpc>
              <a:spcBef>
                <a:spcPts val="0"/>
              </a:spcBef>
              <a:spcAft>
                <a:spcPts val="0"/>
              </a:spcAft>
              <a:buSzPts val="1800"/>
              <a:buAutoNum type="arabicPeriod"/>
            </a:pPr>
            <a:r>
              <a:rPr lang="en"/>
              <a:t>19120694 - Châu Lý Phương Trinh - BA</a:t>
            </a:r>
            <a:endParaRPr/>
          </a:p>
        </p:txBody>
      </p:sp>
      <p:sp>
        <p:nvSpPr>
          <p:cNvPr id="282" name="Google Shape;282;p38"/>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6"/>
          <p:cNvSpPr txBox="1"/>
          <p:nvPr>
            <p:ph type="title"/>
          </p:nvPr>
        </p:nvSpPr>
        <p:spPr>
          <a:xfrm>
            <a:off x="717900" y="201000"/>
            <a:ext cx="77082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Quản lý tiến độ và công việc trên Trello</a:t>
            </a:r>
            <a:endParaRPr/>
          </a:p>
        </p:txBody>
      </p:sp>
      <p:pic>
        <p:nvPicPr>
          <p:cNvPr id="594" name="Google Shape;594;p56"/>
          <p:cNvPicPr preferRelativeResize="0"/>
          <p:nvPr/>
        </p:nvPicPr>
        <p:blipFill>
          <a:blip r:embed="rId3">
            <a:alphaModFix/>
          </a:blip>
          <a:stretch>
            <a:fillRect/>
          </a:stretch>
        </p:blipFill>
        <p:spPr>
          <a:xfrm>
            <a:off x="152400" y="814500"/>
            <a:ext cx="8839200" cy="38470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7"/>
          <p:cNvSpPr txBox="1"/>
          <p:nvPr>
            <p:ph idx="4" type="title"/>
          </p:nvPr>
        </p:nvSpPr>
        <p:spPr>
          <a:xfrm>
            <a:off x="717900" y="201000"/>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tiến độ và công việc trên Trello</a:t>
            </a:r>
            <a:endParaRPr/>
          </a:p>
        </p:txBody>
      </p:sp>
      <p:pic>
        <p:nvPicPr>
          <p:cNvPr id="600" name="Google Shape;600;p57"/>
          <p:cNvPicPr preferRelativeResize="0"/>
          <p:nvPr/>
        </p:nvPicPr>
        <p:blipFill>
          <a:blip r:embed="rId3">
            <a:alphaModFix/>
          </a:blip>
          <a:stretch>
            <a:fillRect/>
          </a:stretch>
        </p:blipFill>
        <p:spPr>
          <a:xfrm>
            <a:off x="204975" y="848100"/>
            <a:ext cx="8734055" cy="380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8"/>
          <p:cNvSpPr txBox="1"/>
          <p:nvPr>
            <p:ph idx="4" type="title"/>
          </p:nvPr>
        </p:nvSpPr>
        <p:spPr>
          <a:xfrm>
            <a:off x="717900" y="22242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tài liệu bằng Google Drive</a:t>
            </a:r>
            <a:endParaRPr/>
          </a:p>
        </p:txBody>
      </p:sp>
      <p:pic>
        <p:nvPicPr>
          <p:cNvPr id="606" name="Google Shape;606;p58"/>
          <p:cNvPicPr preferRelativeResize="0"/>
          <p:nvPr/>
        </p:nvPicPr>
        <p:blipFill>
          <a:blip r:embed="rId3">
            <a:alphaModFix/>
          </a:blip>
          <a:stretch>
            <a:fillRect/>
          </a:stretch>
        </p:blipFill>
        <p:spPr>
          <a:xfrm>
            <a:off x="964188" y="815950"/>
            <a:ext cx="7215629" cy="38084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mã nguồn bằng Github</a:t>
            </a:r>
            <a:endParaRPr/>
          </a:p>
        </p:txBody>
      </p:sp>
      <p:pic>
        <p:nvPicPr>
          <p:cNvPr id="612" name="Google Shape;612;p59"/>
          <p:cNvPicPr preferRelativeResize="0"/>
          <p:nvPr/>
        </p:nvPicPr>
        <p:blipFill>
          <a:blip r:embed="rId3">
            <a:alphaModFix/>
          </a:blip>
          <a:stretch>
            <a:fillRect/>
          </a:stretch>
        </p:blipFill>
        <p:spPr>
          <a:xfrm>
            <a:off x="152400" y="1182675"/>
            <a:ext cx="8839200" cy="301182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Trao đổi thông tin</a:t>
            </a:r>
            <a:endParaRPr/>
          </a:p>
        </p:txBody>
      </p:sp>
      <p:pic>
        <p:nvPicPr>
          <p:cNvPr id="618" name="Google Shape;618;p60"/>
          <p:cNvPicPr preferRelativeResize="0"/>
          <p:nvPr/>
        </p:nvPicPr>
        <p:blipFill>
          <a:blip r:embed="rId3">
            <a:alphaModFix/>
          </a:blip>
          <a:stretch>
            <a:fillRect/>
          </a:stretch>
        </p:blipFill>
        <p:spPr>
          <a:xfrm>
            <a:off x="267925" y="1218750"/>
            <a:ext cx="2717799" cy="2717799"/>
          </a:xfrm>
          <a:prstGeom prst="rect">
            <a:avLst/>
          </a:prstGeom>
          <a:noFill/>
          <a:ln cap="flat" cmpd="sng" w="9525">
            <a:solidFill>
              <a:schemeClr val="accent5"/>
            </a:solidFill>
            <a:prstDash val="solid"/>
            <a:round/>
            <a:headEnd len="sm" w="sm" type="none"/>
            <a:tailEnd len="sm" w="sm" type="none"/>
          </a:ln>
        </p:spPr>
      </p:pic>
      <p:pic>
        <p:nvPicPr>
          <p:cNvPr id="619" name="Google Shape;619;p60"/>
          <p:cNvPicPr preferRelativeResize="0"/>
          <p:nvPr/>
        </p:nvPicPr>
        <p:blipFill>
          <a:blip r:embed="rId4">
            <a:alphaModFix/>
          </a:blip>
          <a:stretch>
            <a:fillRect/>
          </a:stretch>
        </p:blipFill>
        <p:spPr>
          <a:xfrm>
            <a:off x="3138488" y="1212850"/>
            <a:ext cx="2867025" cy="2717800"/>
          </a:xfrm>
          <a:prstGeom prst="rect">
            <a:avLst/>
          </a:prstGeom>
          <a:noFill/>
          <a:ln cap="flat" cmpd="sng" w="9525">
            <a:solidFill>
              <a:schemeClr val="accent1"/>
            </a:solidFill>
            <a:prstDash val="solid"/>
            <a:round/>
            <a:headEnd len="sm" w="sm" type="none"/>
            <a:tailEnd len="sm" w="sm" type="none"/>
          </a:ln>
        </p:spPr>
      </p:pic>
      <p:pic>
        <p:nvPicPr>
          <p:cNvPr id="620" name="Google Shape;620;p60"/>
          <p:cNvPicPr preferRelativeResize="0"/>
          <p:nvPr/>
        </p:nvPicPr>
        <p:blipFill>
          <a:blip r:embed="rId5">
            <a:alphaModFix/>
          </a:blip>
          <a:stretch>
            <a:fillRect/>
          </a:stretch>
        </p:blipFill>
        <p:spPr>
          <a:xfrm>
            <a:off x="6119793" y="1218750"/>
            <a:ext cx="2792882" cy="27178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1"/>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các rủi ro</a:t>
            </a:r>
            <a:endParaRPr/>
          </a:p>
        </p:txBody>
      </p:sp>
      <p:sp>
        <p:nvSpPr>
          <p:cNvPr id="626" name="Google Shape;626;p61"/>
          <p:cNvSpPr/>
          <p:nvPr/>
        </p:nvSpPr>
        <p:spPr>
          <a:xfrm rot="-473536">
            <a:off x="3323113" y="1726107"/>
            <a:ext cx="2361567" cy="2106863"/>
          </a:xfrm>
          <a:custGeom>
            <a:rect b="b" l="l" r="r" t="t"/>
            <a:pathLst>
              <a:path extrusionOk="0" h="72620" w="87463">
                <a:moveTo>
                  <a:pt x="86862" y="42197"/>
                </a:moveTo>
                <a:cubicBezTo>
                  <a:pt x="86362" y="44699"/>
                  <a:pt x="85428" y="47134"/>
                  <a:pt x="84127" y="49302"/>
                </a:cubicBezTo>
                <a:cubicBezTo>
                  <a:pt x="74087" y="66081"/>
                  <a:pt x="49636" y="72619"/>
                  <a:pt x="31590" y="67349"/>
                </a:cubicBezTo>
                <a:cubicBezTo>
                  <a:pt x="17613" y="63246"/>
                  <a:pt x="7039" y="52805"/>
                  <a:pt x="2736" y="38928"/>
                </a:cubicBezTo>
                <a:cubicBezTo>
                  <a:pt x="0" y="30155"/>
                  <a:pt x="367" y="20682"/>
                  <a:pt x="4570" y="12976"/>
                </a:cubicBezTo>
                <a:cubicBezTo>
                  <a:pt x="6472" y="9541"/>
                  <a:pt x="9140" y="6438"/>
                  <a:pt x="12643" y="3937"/>
                </a:cubicBezTo>
                <a:cubicBezTo>
                  <a:pt x="18180" y="1"/>
                  <a:pt x="25952" y="1969"/>
                  <a:pt x="31890" y="5271"/>
                </a:cubicBezTo>
                <a:cubicBezTo>
                  <a:pt x="37827" y="8573"/>
                  <a:pt x="45933" y="11642"/>
                  <a:pt x="52304" y="14011"/>
                </a:cubicBezTo>
                <a:cubicBezTo>
                  <a:pt x="60210" y="16979"/>
                  <a:pt x="68950" y="17747"/>
                  <a:pt x="76388" y="21950"/>
                </a:cubicBezTo>
                <a:cubicBezTo>
                  <a:pt x="80825" y="24451"/>
                  <a:pt x="84728" y="28287"/>
                  <a:pt x="86362" y="33124"/>
                </a:cubicBezTo>
                <a:cubicBezTo>
                  <a:pt x="87363" y="36026"/>
                  <a:pt x="87463" y="39162"/>
                  <a:pt x="86862" y="421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1"/>
          <p:cNvSpPr/>
          <p:nvPr/>
        </p:nvSpPr>
        <p:spPr>
          <a:xfrm rot="-473536">
            <a:off x="3272841" y="1477924"/>
            <a:ext cx="2340857" cy="2385554"/>
          </a:xfrm>
          <a:custGeom>
            <a:rect b="b" l="l" r="r" t="t"/>
            <a:pathLst>
              <a:path extrusionOk="0" h="82226" w="86696">
                <a:moveTo>
                  <a:pt x="23451" y="1701"/>
                </a:moveTo>
                <a:cubicBezTo>
                  <a:pt x="30889" y="401"/>
                  <a:pt x="37728" y="6772"/>
                  <a:pt x="40330" y="9574"/>
                </a:cubicBezTo>
                <a:cubicBezTo>
                  <a:pt x="45100" y="14677"/>
                  <a:pt x="51738" y="20081"/>
                  <a:pt x="58142" y="25185"/>
                </a:cubicBezTo>
                <a:cubicBezTo>
                  <a:pt x="60878" y="27386"/>
                  <a:pt x="63913" y="29288"/>
                  <a:pt x="66815" y="31156"/>
                </a:cubicBezTo>
                <a:cubicBezTo>
                  <a:pt x="71385" y="34025"/>
                  <a:pt x="76088" y="37027"/>
                  <a:pt x="79791" y="41063"/>
                </a:cubicBezTo>
                <a:cubicBezTo>
                  <a:pt x="83761" y="45433"/>
                  <a:pt x="85996" y="50436"/>
                  <a:pt x="86029" y="55240"/>
                </a:cubicBezTo>
                <a:cubicBezTo>
                  <a:pt x="86096" y="60644"/>
                  <a:pt x="83327" y="66281"/>
                  <a:pt x="78624" y="70384"/>
                </a:cubicBezTo>
                <a:cubicBezTo>
                  <a:pt x="73453" y="74887"/>
                  <a:pt x="66648" y="77989"/>
                  <a:pt x="58976" y="79324"/>
                </a:cubicBezTo>
                <a:cubicBezTo>
                  <a:pt x="45733" y="81592"/>
                  <a:pt x="30956" y="78490"/>
                  <a:pt x="20382" y="71285"/>
                </a:cubicBezTo>
                <a:cubicBezTo>
                  <a:pt x="14211" y="67048"/>
                  <a:pt x="9141" y="61377"/>
                  <a:pt x="5805" y="54906"/>
                </a:cubicBezTo>
                <a:cubicBezTo>
                  <a:pt x="2436" y="48435"/>
                  <a:pt x="735" y="41063"/>
                  <a:pt x="835" y="33591"/>
                </a:cubicBezTo>
                <a:cubicBezTo>
                  <a:pt x="935" y="26386"/>
                  <a:pt x="2836" y="19681"/>
                  <a:pt x="6305" y="14210"/>
                </a:cubicBezTo>
                <a:cubicBezTo>
                  <a:pt x="10041" y="8306"/>
                  <a:pt x="15445" y="4103"/>
                  <a:pt x="21983" y="2068"/>
                </a:cubicBezTo>
                <a:cubicBezTo>
                  <a:pt x="22450" y="1902"/>
                  <a:pt x="22950" y="1768"/>
                  <a:pt x="23451" y="1701"/>
                </a:cubicBezTo>
                <a:close/>
                <a:moveTo>
                  <a:pt x="23351" y="1101"/>
                </a:moveTo>
                <a:cubicBezTo>
                  <a:pt x="22817" y="1168"/>
                  <a:pt x="22317" y="1301"/>
                  <a:pt x="21783" y="1468"/>
                </a:cubicBezTo>
                <a:cubicBezTo>
                  <a:pt x="7706" y="5904"/>
                  <a:pt x="434" y="19381"/>
                  <a:pt x="234" y="33558"/>
                </a:cubicBezTo>
                <a:cubicBezTo>
                  <a:pt x="1" y="49002"/>
                  <a:pt x="7273" y="63012"/>
                  <a:pt x="20048" y="71752"/>
                </a:cubicBezTo>
                <a:cubicBezTo>
                  <a:pt x="30689" y="79023"/>
                  <a:pt x="45600" y="82226"/>
                  <a:pt x="59076" y="79891"/>
                </a:cubicBezTo>
                <a:cubicBezTo>
                  <a:pt x="66482" y="78623"/>
                  <a:pt x="73487" y="75688"/>
                  <a:pt x="79024" y="70851"/>
                </a:cubicBezTo>
                <a:cubicBezTo>
                  <a:pt x="83527" y="66915"/>
                  <a:pt x="86696" y="61211"/>
                  <a:pt x="86663" y="55240"/>
                </a:cubicBezTo>
                <a:cubicBezTo>
                  <a:pt x="86596" y="49803"/>
                  <a:pt x="83894" y="44666"/>
                  <a:pt x="80225" y="40663"/>
                </a:cubicBezTo>
                <a:cubicBezTo>
                  <a:pt x="74087" y="33958"/>
                  <a:pt x="65548" y="30289"/>
                  <a:pt x="58509" y="24718"/>
                </a:cubicBezTo>
                <a:cubicBezTo>
                  <a:pt x="52872" y="20215"/>
                  <a:pt x="45700" y="14444"/>
                  <a:pt x="40797" y="9173"/>
                </a:cubicBezTo>
                <a:cubicBezTo>
                  <a:pt x="36227" y="4270"/>
                  <a:pt x="29722" y="0"/>
                  <a:pt x="23351" y="1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1"/>
          <p:cNvSpPr/>
          <p:nvPr/>
        </p:nvSpPr>
        <p:spPr>
          <a:xfrm>
            <a:off x="4538956" y="1489730"/>
            <a:ext cx="622521" cy="622545"/>
          </a:xfrm>
          <a:custGeom>
            <a:rect b="b" l="l" r="r" t="t"/>
            <a:pathLst>
              <a:path extrusionOk="0" h="18614" w="20049">
                <a:moveTo>
                  <a:pt x="501" y="10074"/>
                </a:moveTo>
                <a:cubicBezTo>
                  <a:pt x="834" y="12709"/>
                  <a:pt x="2502" y="14978"/>
                  <a:pt x="4804" y="16279"/>
                </a:cubicBezTo>
                <a:cubicBezTo>
                  <a:pt x="8940" y="18614"/>
                  <a:pt x="20048" y="17313"/>
                  <a:pt x="19681" y="10741"/>
                </a:cubicBezTo>
                <a:cubicBezTo>
                  <a:pt x="19448" y="7005"/>
                  <a:pt x="15044" y="5004"/>
                  <a:pt x="12576" y="2802"/>
                </a:cubicBezTo>
                <a:cubicBezTo>
                  <a:pt x="10708" y="1134"/>
                  <a:pt x="8673" y="0"/>
                  <a:pt x="6105" y="934"/>
                </a:cubicBezTo>
                <a:cubicBezTo>
                  <a:pt x="2435" y="2235"/>
                  <a:pt x="0" y="6238"/>
                  <a:pt x="501" y="10074"/>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2</a:t>
            </a:r>
            <a:endParaRPr/>
          </a:p>
        </p:txBody>
      </p:sp>
      <p:sp>
        <p:nvSpPr>
          <p:cNvPr id="629" name="Google Shape;629;p61"/>
          <p:cNvSpPr/>
          <p:nvPr/>
        </p:nvSpPr>
        <p:spPr>
          <a:xfrm>
            <a:off x="5241144" y="1997817"/>
            <a:ext cx="232978" cy="217053"/>
          </a:xfrm>
          <a:custGeom>
            <a:rect b="b" l="l" r="r" t="t"/>
            <a:pathLst>
              <a:path extrusionOk="0" h="7473" w="8640">
                <a:moveTo>
                  <a:pt x="267" y="4070"/>
                </a:moveTo>
                <a:cubicBezTo>
                  <a:pt x="534" y="6238"/>
                  <a:pt x="3102" y="7472"/>
                  <a:pt x="5104" y="6838"/>
                </a:cubicBezTo>
                <a:cubicBezTo>
                  <a:pt x="8606" y="5738"/>
                  <a:pt x="8640" y="367"/>
                  <a:pt x="4603" y="134"/>
                </a:cubicBezTo>
                <a:cubicBezTo>
                  <a:pt x="2435" y="0"/>
                  <a:pt x="0" y="1668"/>
                  <a:pt x="267" y="4070"/>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1"/>
          <p:cNvSpPr/>
          <p:nvPr/>
        </p:nvSpPr>
        <p:spPr>
          <a:xfrm>
            <a:off x="3439639" y="3602441"/>
            <a:ext cx="447053" cy="415663"/>
          </a:xfrm>
          <a:custGeom>
            <a:rect b="b" l="l" r="r" t="t"/>
            <a:pathLst>
              <a:path extrusionOk="0" h="14311" w="16579">
                <a:moveTo>
                  <a:pt x="534" y="7806"/>
                </a:moveTo>
                <a:cubicBezTo>
                  <a:pt x="1034" y="11942"/>
                  <a:pt x="5938" y="14311"/>
                  <a:pt x="9741" y="13110"/>
                </a:cubicBezTo>
                <a:cubicBezTo>
                  <a:pt x="16479" y="11008"/>
                  <a:pt x="16579" y="701"/>
                  <a:pt x="8840" y="267"/>
                </a:cubicBezTo>
                <a:cubicBezTo>
                  <a:pt x="4637" y="0"/>
                  <a:pt x="0" y="3203"/>
                  <a:pt x="534" y="7806"/>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1"/>
          <p:cNvSpPr/>
          <p:nvPr/>
        </p:nvSpPr>
        <p:spPr>
          <a:xfrm>
            <a:off x="1851637" y="1574965"/>
            <a:ext cx="622460" cy="533876"/>
          </a:xfrm>
          <a:custGeom>
            <a:rect b="b" l="l" r="r" t="t"/>
            <a:pathLst>
              <a:path extrusionOk="0" h="18381" w="23084">
                <a:moveTo>
                  <a:pt x="234" y="10742"/>
                </a:moveTo>
                <a:cubicBezTo>
                  <a:pt x="400" y="12643"/>
                  <a:pt x="1501" y="14478"/>
                  <a:pt x="3703" y="15979"/>
                </a:cubicBezTo>
                <a:cubicBezTo>
                  <a:pt x="7139" y="18314"/>
                  <a:pt x="11975" y="18381"/>
                  <a:pt x="15745" y="16713"/>
                </a:cubicBezTo>
                <a:cubicBezTo>
                  <a:pt x="23083" y="13444"/>
                  <a:pt x="21882" y="1"/>
                  <a:pt x="13043" y="268"/>
                </a:cubicBezTo>
                <a:cubicBezTo>
                  <a:pt x="10007" y="368"/>
                  <a:pt x="7239" y="1936"/>
                  <a:pt x="4603" y="3503"/>
                </a:cubicBezTo>
                <a:cubicBezTo>
                  <a:pt x="1635" y="5271"/>
                  <a:pt x="0" y="8040"/>
                  <a:pt x="234" y="10742"/>
                </a:cubicBezTo>
                <a:close/>
              </a:path>
            </a:pathLst>
          </a:cu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1</a:t>
            </a:r>
            <a:endParaRPr b="1" sz="2000">
              <a:solidFill>
                <a:schemeClr val="lt1"/>
              </a:solidFill>
              <a:latin typeface="Roboto"/>
              <a:ea typeface="Roboto"/>
              <a:cs typeface="Roboto"/>
              <a:sym typeface="Roboto"/>
            </a:endParaRPr>
          </a:p>
        </p:txBody>
      </p:sp>
      <p:sp>
        <p:nvSpPr>
          <p:cNvPr id="632" name="Google Shape;632;p61"/>
          <p:cNvSpPr/>
          <p:nvPr/>
        </p:nvSpPr>
        <p:spPr>
          <a:xfrm>
            <a:off x="644439" y="1919922"/>
            <a:ext cx="2473607" cy="2040440"/>
          </a:xfrm>
          <a:custGeom>
            <a:rect b="b" l="l" r="r" t="t"/>
            <a:pathLst>
              <a:path extrusionOk="0" h="70251" w="91734">
                <a:moveTo>
                  <a:pt x="86696" y="44665"/>
                </a:moveTo>
                <a:cubicBezTo>
                  <a:pt x="84595" y="48835"/>
                  <a:pt x="80992" y="52037"/>
                  <a:pt x="76822" y="54206"/>
                </a:cubicBezTo>
                <a:cubicBezTo>
                  <a:pt x="74487" y="55406"/>
                  <a:pt x="71952" y="56340"/>
                  <a:pt x="69384" y="56908"/>
                </a:cubicBezTo>
                <a:cubicBezTo>
                  <a:pt x="62145" y="58575"/>
                  <a:pt x="54707" y="55940"/>
                  <a:pt x="47501" y="57408"/>
                </a:cubicBezTo>
                <a:cubicBezTo>
                  <a:pt x="41664" y="58609"/>
                  <a:pt x="38829" y="64380"/>
                  <a:pt x="33858" y="67082"/>
                </a:cubicBezTo>
                <a:cubicBezTo>
                  <a:pt x="27988" y="70250"/>
                  <a:pt x="20182" y="69350"/>
                  <a:pt x="14478" y="66281"/>
                </a:cubicBezTo>
                <a:cubicBezTo>
                  <a:pt x="10809" y="64279"/>
                  <a:pt x="7940" y="61711"/>
                  <a:pt x="5838" y="58709"/>
                </a:cubicBezTo>
                <a:cubicBezTo>
                  <a:pt x="968" y="51837"/>
                  <a:pt x="1" y="42831"/>
                  <a:pt x="2002" y="33991"/>
                </a:cubicBezTo>
                <a:cubicBezTo>
                  <a:pt x="5271" y="19614"/>
                  <a:pt x="14545" y="434"/>
                  <a:pt x="31590" y="134"/>
                </a:cubicBezTo>
                <a:cubicBezTo>
                  <a:pt x="37428" y="0"/>
                  <a:pt x="42364" y="3403"/>
                  <a:pt x="47535" y="5638"/>
                </a:cubicBezTo>
                <a:cubicBezTo>
                  <a:pt x="52872" y="7939"/>
                  <a:pt x="59143" y="8139"/>
                  <a:pt x="64814" y="9607"/>
                </a:cubicBezTo>
                <a:cubicBezTo>
                  <a:pt x="70318" y="11008"/>
                  <a:pt x="75922" y="14044"/>
                  <a:pt x="80325" y="18146"/>
                </a:cubicBezTo>
                <a:cubicBezTo>
                  <a:pt x="87664" y="24951"/>
                  <a:pt x="91733" y="34658"/>
                  <a:pt x="86696" y="44665"/>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3" name="Google Shape;633;p61"/>
          <p:cNvSpPr/>
          <p:nvPr/>
        </p:nvSpPr>
        <p:spPr>
          <a:xfrm>
            <a:off x="498738" y="1693185"/>
            <a:ext cx="2471774" cy="2009449"/>
          </a:xfrm>
          <a:custGeom>
            <a:rect b="b" l="l" r="r" t="t"/>
            <a:pathLst>
              <a:path extrusionOk="0" h="69184" w="91666">
                <a:moveTo>
                  <a:pt x="68549" y="69183"/>
                </a:moveTo>
                <a:cubicBezTo>
                  <a:pt x="66814" y="69183"/>
                  <a:pt x="65080" y="69050"/>
                  <a:pt x="63379" y="68716"/>
                </a:cubicBezTo>
                <a:cubicBezTo>
                  <a:pt x="60777" y="68249"/>
                  <a:pt x="58275" y="67349"/>
                  <a:pt x="55840" y="66515"/>
                </a:cubicBezTo>
                <a:cubicBezTo>
                  <a:pt x="52971" y="65514"/>
                  <a:pt x="50036" y="64447"/>
                  <a:pt x="47000" y="64113"/>
                </a:cubicBezTo>
                <a:cubicBezTo>
                  <a:pt x="43498" y="63679"/>
                  <a:pt x="39795" y="64113"/>
                  <a:pt x="35959" y="65347"/>
                </a:cubicBezTo>
                <a:cubicBezTo>
                  <a:pt x="34958" y="65681"/>
                  <a:pt x="33958" y="66081"/>
                  <a:pt x="32990" y="66481"/>
                </a:cubicBezTo>
                <a:cubicBezTo>
                  <a:pt x="30655" y="67382"/>
                  <a:pt x="28454" y="68249"/>
                  <a:pt x="25818" y="68383"/>
                </a:cubicBezTo>
                <a:cubicBezTo>
                  <a:pt x="20148" y="68683"/>
                  <a:pt x="14143" y="66181"/>
                  <a:pt x="9740" y="61645"/>
                </a:cubicBezTo>
                <a:cubicBezTo>
                  <a:pt x="867" y="52538"/>
                  <a:pt x="0" y="39429"/>
                  <a:pt x="7439" y="26653"/>
                </a:cubicBezTo>
                <a:cubicBezTo>
                  <a:pt x="13310" y="16579"/>
                  <a:pt x="25552" y="1"/>
                  <a:pt x="41530" y="2069"/>
                </a:cubicBezTo>
                <a:cubicBezTo>
                  <a:pt x="47401" y="2803"/>
                  <a:pt x="52571" y="6372"/>
                  <a:pt x="56407" y="9374"/>
                </a:cubicBezTo>
                <a:cubicBezTo>
                  <a:pt x="59242" y="11609"/>
                  <a:pt x="62378" y="13710"/>
                  <a:pt x="65680" y="15945"/>
                </a:cubicBezTo>
                <a:cubicBezTo>
                  <a:pt x="76288" y="23050"/>
                  <a:pt x="87262" y="30389"/>
                  <a:pt x="90031" y="42831"/>
                </a:cubicBezTo>
                <a:cubicBezTo>
                  <a:pt x="91666" y="50036"/>
                  <a:pt x="90064" y="57308"/>
                  <a:pt x="85728" y="62278"/>
                </a:cubicBezTo>
                <a:cubicBezTo>
                  <a:pt x="81992" y="66615"/>
                  <a:pt x="76822" y="68249"/>
                  <a:pt x="73119" y="68850"/>
                </a:cubicBezTo>
                <a:cubicBezTo>
                  <a:pt x="71618" y="69083"/>
                  <a:pt x="70083" y="69183"/>
                  <a:pt x="68549" y="69183"/>
                </a:cubicBezTo>
                <a:close/>
                <a:moveTo>
                  <a:pt x="44365" y="63212"/>
                </a:moveTo>
                <a:cubicBezTo>
                  <a:pt x="45266" y="63212"/>
                  <a:pt x="46166" y="63246"/>
                  <a:pt x="47067" y="63346"/>
                </a:cubicBezTo>
                <a:cubicBezTo>
                  <a:pt x="50203" y="63746"/>
                  <a:pt x="53205" y="64780"/>
                  <a:pt x="56073" y="65814"/>
                </a:cubicBezTo>
                <a:cubicBezTo>
                  <a:pt x="58475" y="66648"/>
                  <a:pt x="60977" y="67516"/>
                  <a:pt x="63512" y="67983"/>
                </a:cubicBezTo>
                <a:cubicBezTo>
                  <a:pt x="66614" y="68583"/>
                  <a:pt x="69917" y="68616"/>
                  <a:pt x="73019" y="68083"/>
                </a:cubicBezTo>
                <a:cubicBezTo>
                  <a:pt x="76588" y="67516"/>
                  <a:pt x="81592" y="65948"/>
                  <a:pt x="85194" y="61811"/>
                </a:cubicBezTo>
                <a:cubicBezTo>
                  <a:pt x="89331" y="57008"/>
                  <a:pt x="90865" y="49970"/>
                  <a:pt x="89331" y="42965"/>
                </a:cubicBezTo>
                <a:cubicBezTo>
                  <a:pt x="86595" y="30823"/>
                  <a:pt x="75754" y="23584"/>
                  <a:pt x="65280" y="16546"/>
                </a:cubicBezTo>
                <a:cubicBezTo>
                  <a:pt x="61944" y="14311"/>
                  <a:pt x="58809" y="12209"/>
                  <a:pt x="55940" y="9974"/>
                </a:cubicBezTo>
                <a:cubicBezTo>
                  <a:pt x="52171" y="7006"/>
                  <a:pt x="47134" y="3536"/>
                  <a:pt x="41463" y="2803"/>
                </a:cubicBezTo>
                <a:cubicBezTo>
                  <a:pt x="25885" y="768"/>
                  <a:pt x="13877" y="17113"/>
                  <a:pt x="8106" y="27020"/>
                </a:cubicBezTo>
                <a:cubicBezTo>
                  <a:pt x="834" y="39495"/>
                  <a:pt x="1635" y="52271"/>
                  <a:pt x="10274" y="61144"/>
                </a:cubicBezTo>
                <a:cubicBezTo>
                  <a:pt x="14510" y="65514"/>
                  <a:pt x="20315" y="67949"/>
                  <a:pt x="25785" y="67649"/>
                </a:cubicBezTo>
                <a:cubicBezTo>
                  <a:pt x="28320" y="67516"/>
                  <a:pt x="30455" y="66682"/>
                  <a:pt x="32723" y="65781"/>
                </a:cubicBezTo>
                <a:cubicBezTo>
                  <a:pt x="33691" y="65381"/>
                  <a:pt x="34691" y="64980"/>
                  <a:pt x="35759" y="64647"/>
                </a:cubicBezTo>
                <a:cubicBezTo>
                  <a:pt x="38694" y="63679"/>
                  <a:pt x="41596" y="63212"/>
                  <a:pt x="44365" y="63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2472305" y="1936391"/>
            <a:ext cx="233894" cy="217053"/>
          </a:xfrm>
          <a:custGeom>
            <a:rect b="b" l="l" r="r" t="t"/>
            <a:pathLst>
              <a:path extrusionOk="0" h="7473" w="8674">
                <a:moveTo>
                  <a:pt x="301" y="4070"/>
                </a:moveTo>
                <a:cubicBezTo>
                  <a:pt x="534" y="6238"/>
                  <a:pt x="3103" y="7472"/>
                  <a:pt x="5104" y="6872"/>
                </a:cubicBezTo>
                <a:cubicBezTo>
                  <a:pt x="8607" y="5771"/>
                  <a:pt x="8673" y="367"/>
                  <a:pt x="4637" y="134"/>
                </a:cubicBezTo>
                <a:cubicBezTo>
                  <a:pt x="2436" y="0"/>
                  <a:pt x="1" y="1701"/>
                  <a:pt x="301" y="4070"/>
                </a:cubicBezTo>
                <a:close/>
              </a:path>
            </a:pathLst>
          </a:cu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p:nvPr/>
        </p:nvSpPr>
        <p:spPr>
          <a:xfrm>
            <a:off x="1777855" y="3595152"/>
            <a:ext cx="369717" cy="430215"/>
          </a:xfrm>
          <a:custGeom>
            <a:rect b="b" l="l" r="r" t="t"/>
            <a:pathLst>
              <a:path extrusionOk="0" h="14812" w="13711">
                <a:moveTo>
                  <a:pt x="68" y="10075"/>
                </a:moveTo>
                <a:cubicBezTo>
                  <a:pt x="501" y="13277"/>
                  <a:pt x="4504" y="14811"/>
                  <a:pt x="7206" y="13210"/>
                </a:cubicBezTo>
                <a:cubicBezTo>
                  <a:pt x="13711" y="9374"/>
                  <a:pt x="2403" y="1"/>
                  <a:pt x="201" y="8340"/>
                </a:cubicBezTo>
                <a:cubicBezTo>
                  <a:pt x="34" y="8940"/>
                  <a:pt x="1" y="9508"/>
                  <a:pt x="68" y="10075"/>
                </a:cubicBezTo>
                <a:close/>
              </a:path>
            </a:pathLst>
          </a:cu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1"/>
          <p:cNvSpPr/>
          <p:nvPr/>
        </p:nvSpPr>
        <p:spPr>
          <a:xfrm rot="655065">
            <a:off x="5868583" y="1670806"/>
            <a:ext cx="2610917" cy="2308902"/>
          </a:xfrm>
          <a:custGeom>
            <a:rect b="b" l="l" r="r" t="t"/>
            <a:pathLst>
              <a:path extrusionOk="0" h="79658" w="93701">
                <a:moveTo>
                  <a:pt x="77122" y="55474"/>
                </a:moveTo>
                <a:cubicBezTo>
                  <a:pt x="72119" y="60944"/>
                  <a:pt x="64180" y="66382"/>
                  <a:pt x="55307" y="70251"/>
                </a:cubicBezTo>
                <a:cubicBezTo>
                  <a:pt x="37027" y="78257"/>
                  <a:pt x="14678" y="79658"/>
                  <a:pt x="5237" y="61011"/>
                </a:cubicBezTo>
                <a:cubicBezTo>
                  <a:pt x="0" y="50704"/>
                  <a:pt x="8673" y="45500"/>
                  <a:pt x="11475" y="36393"/>
                </a:cubicBezTo>
                <a:cubicBezTo>
                  <a:pt x="14277" y="27320"/>
                  <a:pt x="5438" y="18981"/>
                  <a:pt x="8773" y="9507"/>
                </a:cubicBezTo>
                <a:cubicBezTo>
                  <a:pt x="9707" y="6872"/>
                  <a:pt x="11375" y="4671"/>
                  <a:pt x="13477" y="3070"/>
                </a:cubicBezTo>
                <a:cubicBezTo>
                  <a:pt x="16312" y="1001"/>
                  <a:pt x="19915" y="1"/>
                  <a:pt x="23584" y="601"/>
                </a:cubicBezTo>
                <a:cubicBezTo>
                  <a:pt x="26619" y="1101"/>
                  <a:pt x="29488" y="2302"/>
                  <a:pt x="32323" y="3503"/>
                </a:cubicBezTo>
                <a:cubicBezTo>
                  <a:pt x="36960" y="5471"/>
                  <a:pt x="41530" y="7306"/>
                  <a:pt x="46233" y="8740"/>
                </a:cubicBezTo>
                <a:cubicBezTo>
                  <a:pt x="54539" y="11275"/>
                  <a:pt x="62812" y="10742"/>
                  <a:pt x="71185" y="12610"/>
                </a:cubicBezTo>
                <a:cubicBezTo>
                  <a:pt x="75654" y="13610"/>
                  <a:pt x="80024" y="15612"/>
                  <a:pt x="83126" y="18981"/>
                </a:cubicBezTo>
                <a:cubicBezTo>
                  <a:pt x="93701" y="30422"/>
                  <a:pt x="86062" y="45733"/>
                  <a:pt x="77122" y="554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1"/>
          <p:cNvSpPr/>
          <p:nvPr/>
        </p:nvSpPr>
        <p:spPr>
          <a:xfrm rot="655065">
            <a:off x="5938410" y="1833958"/>
            <a:ext cx="2463124" cy="2150353"/>
          </a:xfrm>
          <a:custGeom>
            <a:rect b="b" l="l" r="r" t="t"/>
            <a:pathLst>
              <a:path extrusionOk="0" h="74188" w="88397">
                <a:moveTo>
                  <a:pt x="65747" y="1068"/>
                </a:moveTo>
                <a:cubicBezTo>
                  <a:pt x="69317" y="1402"/>
                  <a:pt x="72386" y="2436"/>
                  <a:pt x="74921" y="4070"/>
                </a:cubicBezTo>
                <a:cubicBezTo>
                  <a:pt x="80625" y="7806"/>
                  <a:pt x="83460" y="13377"/>
                  <a:pt x="83360" y="20715"/>
                </a:cubicBezTo>
                <a:cubicBezTo>
                  <a:pt x="83293" y="26553"/>
                  <a:pt x="81325" y="33391"/>
                  <a:pt x="77756" y="39963"/>
                </a:cubicBezTo>
                <a:cubicBezTo>
                  <a:pt x="73586" y="47635"/>
                  <a:pt x="65714" y="55907"/>
                  <a:pt x="56741" y="62012"/>
                </a:cubicBezTo>
                <a:cubicBezTo>
                  <a:pt x="46534" y="68983"/>
                  <a:pt x="36093" y="72352"/>
                  <a:pt x="27387" y="71519"/>
                </a:cubicBezTo>
                <a:cubicBezTo>
                  <a:pt x="20782" y="70885"/>
                  <a:pt x="15145" y="67916"/>
                  <a:pt x="10608" y="62712"/>
                </a:cubicBezTo>
                <a:cubicBezTo>
                  <a:pt x="5771" y="57142"/>
                  <a:pt x="7272" y="52305"/>
                  <a:pt x="8974" y="46701"/>
                </a:cubicBezTo>
                <a:cubicBezTo>
                  <a:pt x="9808" y="43932"/>
                  <a:pt x="10708" y="41030"/>
                  <a:pt x="10875" y="37861"/>
                </a:cubicBezTo>
                <a:cubicBezTo>
                  <a:pt x="11142" y="32991"/>
                  <a:pt x="8640" y="29021"/>
                  <a:pt x="6205" y="25185"/>
                </a:cubicBezTo>
                <a:cubicBezTo>
                  <a:pt x="3636" y="21149"/>
                  <a:pt x="1235" y="17346"/>
                  <a:pt x="1702" y="12476"/>
                </a:cubicBezTo>
                <a:cubicBezTo>
                  <a:pt x="2235" y="6305"/>
                  <a:pt x="7106" y="1435"/>
                  <a:pt x="13210" y="901"/>
                </a:cubicBezTo>
                <a:cubicBezTo>
                  <a:pt x="14544" y="768"/>
                  <a:pt x="16045" y="801"/>
                  <a:pt x="17747" y="968"/>
                </a:cubicBezTo>
                <a:cubicBezTo>
                  <a:pt x="19281" y="1101"/>
                  <a:pt x="20815" y="1368"/>
                  <a:pt x="22183" y="1568"/>
                </a:cubicBezTo>
                <a:cubicBezTo>
                  <a:pt x="25319" y="2069"/>
                  <a:pt x="29021" y="2603"/>
                  <a:pt x="32657" y="2969"/>
                </a:cubicBezTo>
                <a:cubicBezTo>
                  <a:pt x="34192" y="3103"/>
                  <a:pt x="35626" y="3236"/>
                  <a:pt x="37027" y="3303"/>
                </a:cubicBezTo>
                <a:cubicBezTo>
                  <a:pt x="41964" y="3537"/>
                  <a:pt x="46701" y="2836"/>
                  <a:pt x="51304" y="2136"/>
                </a:cubicBezTo>
                <a:cubicBezTo>
                  <a:pt x="54840" y="1602"/>
                  <a:pt x="58509" y="1068"/>
                  <a:pt x="62212" y="968"/>
                </a:cubicBezTo>
                <a:cubicBezTo>
                  <a:pt x="63412" y="935"/>
                  <a:pt x="64613" y="968"/>
                  <a:pt x="65747" y="1068"/>
                </a:cubicBezTo>
                <a:close/>
                <a:moveTo>
                  <a:pt x="65814" y="301"/>
                </a:moveTo>
                <a:cubicBezTo>
                  <a:pt x="64613" y="201"/>
                  <a:pt x="63412" y="167"/>
                  <a:pt x="62212" y="201"/>
                </a:cubicBezTo>
                <a:cubicBezTo>
                  <a:pt x="53672" y="401"/>
                  <a:pt x="45767" y="2969"/>
                  <a:pt x="37094" y="2536"/>
                </a:cubicBezTo>
                <a:cubicBezTo>
                  <a:pt x="35626" y="2469"/>
                  <a:pt x="34192" y="2336"/>
                  <a:pt x="32757" y="2202"/>
                </a:cubicBezTo>
                <a:cubicBezTo>
                  <a:pt x="29288" y="1869"/>
                  <a:pt x="25819" y="1368"/>
                  <a:pt x="22316" y="835"/>
                </a:cubicBezTo>
                <a:cubicBezTo>
                  <a:pt x="20815" y="601"/>
                  <a:pt x="19314" y="368"/>
                  <a:pt x="17847" y="201"/>
                </a:cubicBezTo>
                <a:cubicBezTo>
                  <a:pt x="16279" y="67"/>
                  <a:pt x="14711" y="1"/>
                  <a:pt x="13143" y="134"/>
                </a:cubicBezTo>
                <a:cubicBezTo>
                  <a:pt x="6605" y="701"/>
                  <a:pt x="1535" y="5872"/>
                  <a:pt x="935" y="12410"/>
                </a:cubicBezTo>
                <a:cubicBezTo>
                  <a:pt x="1" y="22383"/>
                  <a:pt x="10608" y="28321"/>
                  <a:pt x="10108" y="37794"/>
                </a:cubicBezTo>
                <a:cubicBezTo>
                  <a:pt x="9607" y="47301"/>
                  <a:pt x="2469" y="54473"/>
                  <a:pt x="10041" y="63213"/>
                </a:cubicBezTo>
                <a:cubicBezTo>
                  <a:pt x="15011" y="68917"/>
                  <a:pt x="20949" y="71685"/>
                  <a:pt x="27287" y="72286"/>
                </a:cubicBezTo>
                <a:cubicBezTo>
                  <a:pt x="46967" y="74187"/>
                  <a:pt x="70251" y="55374"/>
                  <a:pt x="78423" y="40330"/>
                </a:cubicBezTo>
                <a:cubicBezTo>
                  <a:pt x="84728" y="28688"/>
                  <a:pt x="88397" y="11976"/>
                  <a:pt x="75354" y="3436"/>
                </a:cubicBezTo>
                <a:cubicBezTo>
                  <a:pt x="72519" y="1602"/>
                  <a:pt x="69217" y="634"/>
                  <a:pt x="65814" y="3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7543120" y="3336629"/>
            <a:ext cx="564917" cy="557141"/>
          </a:xfrm>
          <a:custGeom>
            <a:rect b="b" l="l" r="r" t="t"/>
            <a:pathLst>
              <a:path extrusionOk="0" h="19182" w="20950">
                <a:moveTo>
                  <a:pt x="501" y="11309"/>
                </a:moveTo>
                <a:cubicBezTo>
                  <a:pt x="868" y="13944"/>
                  <a:pt x="2503" y="16212"/>
                  <a:pt x="4804" y="17513"/>
                </a:cubicBezTo>
                <a:cubicBezTo>
                  <a:pt x="7773" y="19181"/>
                  <a:pt x="11843" y="19048"/>
                  <a:pt x="14845" y="17547"/>
                </a:cubicBezTo>
                <a:cubicBezTo>
                  <a:pt x="17547" y="16246"/>
                  <a:pt x="19615" y="13577"/>
                  <a:pt x="19982" y="10608"/>
                </a:cubicBezTo>
                <a:cubicBezTo>
                  <a:pt x="20949" y="3003"/>
                  <a:pt x="12076" y="1"/>
                  <a:pt x="6105" y="2136"/>
                </a:cubicBezTo>
                <a:cubicBezTo>
                  <a:pt x="2469" y="3437"/>
                  <a:pt x="1" y="7473"/>
                  <a:pt x="501" y="11309"/>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1"/>
          <p:cNvSpPr/>
          <p:nvPr/>
        </p:nvSpPr>
        <p:spPr>
          <a:xfrm>
            <a:off x="7380138" y="3748613"/>
            <a:ext cx="232978" cy="217053"/>
          </a:xfrm>
          <a:custGeom>
            <a:rect b="b" l="l" r="r" t="t"/>
            <a:pathLst>
              <a:path extrusionOk="0" h="7473" w="8640">
                <a:moveTo>
                  <a:pt x="267" y="4070"/>
                </a:moveTo>
                <a:cubicBezTo>
                  <a:pt x="534" y="6238"/>
                  <a:pt x="3103" y="7473"/>
                  <a:pt x="5071" y="6839"/>
                </a:cubicBezTo>
                <a:cubicBezTo>
                  <a:pt x="8606" y="5738"/>
                  <a:pt x="8640" y="334"/>
                  <a:pt x="4604" y="101"/>
                </a:cubicBezTo>
                <a:cubicBezTo>
                  <a:pt x="2402" y="1"/>
                  <a:pt x="0" y="1668"/>
                  <a:pt x="267" y="4070"/>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1"/>
          <p:cNvSpPr/>
          <p:nvPr/>
        </p:nvSpPr>
        <p:spPr>
          <a:xfrm>
            <a:off x="6932173" y="1734244"/>
            <a:ext cx="814726" cy="480608"/>
          </a:xfrm>
          <a:custGeom>
            <a:rect b="b" l="l" r="r" t="t"/>
            <a:pathLst>
              <a:path extrusionOk="0" h="16547" w="25552">
                <a:moveTo>
                  <a:pt x="2602" y="11876"/>
                </a:moveTo>
                <a:cubicBezTo>
                  <a:pt x="3703" y="14411"/>
                  <a:pt x="6338" y="16213"/>
                  <a:pt x="9140" y="16346"/>
                </a:cubicBezTo>
                <a:cubicBezTo>
                  <a:pt x="13010" y="16546"/>
                  <a:pt x="16345" y="13811"/>
                  <a:pt x="19915" y="12310"/>
                </a:cubicBezTo>
                <a:cubicBezTo>
                  <a:pt x="21449" y="11643"/>
                  <a:pt x="23150" y="11176"/>
                  <a:pt x="24218" y="9908"/>
                </a:cubicBezTo>
                <a:cubicBezTo>
                  <a:pt x="25552" y="8307"/>
                  <a:pt x="25419" y="5738"/>
                  <a:pt x="24218" y="4004"/>
                </a:cubicBezTo>
                <a:cubicBezTo>
                  <a:pt x="21516" y="201"/>
                  <a:pt x="14711" y="1"/>
                  <a:pt x="10508" y="768"/>
                </a:cubicBezTo>
                <a:cubicBezTo>
                  <a:pt x="5204" y="1702"/>
                  <a:pt x="0" y="5939"/>
                  <a:pt x="2602" y="11876"/>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3</a:t>
            </a:r>
            <a:endParaRPr/>
          </a:p>
        </p:txBody>
      </p:sp>
      <p:sp>
        <p:nvSpPr>
          <p:cNvPr id="641" name="Google Shape;641;p61"/>
          <p:cNvSpPr txBox="1"/>
          <p:nvPr/>
        </p:nvSpPr>
        <p:spPr>
          <a:xfrm flipH="1">
            <a:off x="918042"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Có thể giải quyết</a:t>
            </a:r>
            <a:endParaRPr sz="2000">
              <a:solidFill>
                <a:schemeClr val="lt1"/>
              </a:solidFill>
              <a:latin typeface="Roboto"/>
              <a:ea typeface="Roboto"/>
              <a:cs typeface="Roboto"/>
              <a:sym typeface="Roboto"/>
            </a:endParaRPr>
          </a:p>
        </p:txBody>
      </p:sp>
      <p:sp>
        <p:nvSpPr>
          <p:cNvPr id="642" name="Google Shape;642;p61"/>
          <p:cNvSpPr txBox="1"/>
          <p:nvPr/>
        </p:nvSpPr>
        <p:spPr>
          <a:xfrm flipH="1">
            <a:off x="3666655"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Không thể giải quyết</a:t>
            </a:r>
            <a:endParaRPr sz="2000">
              <a:solidFill>
                <a:schemeClr val="lt1"/>
              </a:solidFill>
              <a:latin typeface="Roboto"/>
              <a:ea typeface="Roboto"/>
              <a:cs typeface="Roboto"/>
              <a:sym typeface="Roboto"/>
            </a:endParaRPr>
          </a:p>
        </p:txBody>
      </p:sp>
      <p:sp>
        <p:nvSpPr>
          <p:cNvPr id="643" name="Google Shape;643;p61"/>
          <p:cNvSpPr txBox="1"/>
          <p:nvPr/>
        </p:nvSpPr>
        <p:spPr>
          <a:xfrm flipH="1">
            <a:off x="6429413"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Không đáng lo ngại</a:t>
            </a:r>
            <a:endParaRPr sz="20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2"/>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Kết thúc và nghiệm thu dự án</a:t>
            </a:r>
            <a:endParaRPr/>
          </a:p>
        </p:txBody>
      </p:sp>
      <p:sp>
        <p:nvSpPr>
          <p:cNvPr id="649" name="Google Shape;649;p62"/>
          <p:cNvSpPr txBox="1"/>
          <p:nvPr/>
        </p:nvSpPr>
        <p:spPr>
          <a:xfrm>
            <a:off x="943000" y="1125125"/>
            <a:ext cx="487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Kết quả đã đạt được</a:t>
            </a:r>
            <a:endParaRPr b="1" sz="2000">
              <a:solidFill>
                <a:schemeClr val="accent1"/>
              </a:solidFill>
              <a:latin typeface="Montserrat"/>
              <a:ea typeface="Montserrat"/>
              <a:cs typeface="Montserrat"/>
              <a:sym typeface="Montserrat"/>
            </a:endParaRPr>
          </a:p>
        </p:txBody>
      </p:sp>
      <p:sp>
        <p:nvSpPr>
          <p:cNvPr id="650" name="Google Shape;650;p62"/>
          <p:cNvSpPr txBox="1"/>
          <p:nvPr/>
        </p:nvSpPr>
        <p:spPr>
          <a:xfrm>
            <a:off x="943000" y="4063575"/>
            <a:ext cx="708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Đánh giá</a:t>
            </a:r>
            <a:r>
              <a:rPr lang="en" sz="2000">
                <a:solidFill>
                  <a:schemeClr val="accent1"/>
                </a:solidFill>
                <a:latin typeface="Montserrat"/>
                <a:ea typeface="Montserrat"/>
                <a:cs typeface="Montserrat"/>
                <a:sym typeface="Montserrat"/>
              </a:rPr>
              <a:t>: hoàn thành tốt những gì đã đề ra</a:t>
            </a:r>
            <a:endParaRPr sz="2000">
              <a:solidFill>
                <a:schemeClr val="accent1"/>
              </a:solidFill>
              <a:latin typeface="Montserrat"/>
              <a:ea typeface="Montserrat"/>
              <a:cs typeface="Montserrat"/>
              <a:sym typeface="Montserrat"/>
            </a:endParaRPr>
          </a:p>
        </p:txBody>
      </p:sp>
      <p:sp>
        <p:nvSpPr>
          <p:cNvPr id="651" name="Google Shape;651;p62"/>
          <p:cNvSpPr txBox="1"/>
          <p:nvPr/>
        </p:nvSpPr>
        <p:spPr>
          <a:xfrm>
            <a:off x="1457350" y="1789500"/>
            <a:ext cx="5722200" cy="17238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accent1"/>
              </a:buClr>
              <a:buSzPts val="2000"/>
              <a:buFont typeface="Montserrat"/>
              <a:buChar char="-"/>
            </a:pPr>
            <a:r>
              <a:rPr lang="en" sz="2000">
                <a:solidFill>
                  <a:schemeClr val="accent1"/>
                </a:solidFill>
                <a:latin typeface="Montserrat"/>
                <a:ea typeface="Montserrat"/>
                <a:cs typeface="Montserrat"/>
                <a:sym typeface="Montserrat"/>
              </a:rPr>
              <a:t>Trang web dành cho admin</a:t>
            </a:r>
            <a:endParaRPr sz="2000">
              <a:solidFill>
                <a:schemeClr val="accent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accent1"/>
              </a:buClr>
              <a:buSzPts val="2000"/>
              <a:buFont typeface="Montserrat"/>
              <a:buChar char="-"/>
            </a:pPr>
            <a:r>
              <a:rPr lang="en" sz="2000">
                <a:solidFill>
                  <a:schemeClr val="accent1"/>
                </a:solidFill>
                <a:latin typeface="Montserrat"/>
                <a:ea typeface="Montserrat"/>
                <a:cs typeface="Montserrat"/>
                <a:sym typeface="Montserrat"/>
              </a:rPr>
              <a:t>Trang web dành cho phụ huynh/học sinh và gia sư</a:t>
            </a:r>
            <a:endParaRPr sz="2000">
              <a:solidFill>
                <a:schemeClr val="accen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2668200" y="2655675"/>
            <a:ext cx="6343800" cy="12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Yêu cầu phần mềm</a:t>
            </a:r>
            <a:endParaRPr/>
          </a:p>
        </p:txBody>
      </p:sp>
      <p:sp>
        <p:nvSpPr>
          <p:cNvPr id="657" name="Google Shape;657;p63"/>
          <p:cNvSpPr txBox="1"/>
          <p:nvPr>
            <p:ph idx="2" type="title"/>
          </p:nvPr>
        </p:nvSpPr>
        <p:spPr>
          <a:xfrm>
            <a:off x="3968350" y="151387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4"/>
          <p:cNvSpPr txBox="1"/>
          <p:nvPr>
            <p:ph type="title"/>
          </p:nvPr>
        </p:nvSpPr>
        <p:spPr>
          <a:xfrm>
            <a:off x="0" y="0"/>
            <a:ext cx="2402400" cy="60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t>Use case model</a:t>
            </a:r>
            <a:endParaRPr sz="2100"/>
          </a:p>
        </p:txBody>
      </p:sp>
      <p:pic>
        <p:nvPicPr>
          <p:cNvPr id="663" name="Google Shape;663;p64"/>
          <p:cNvPicPr preferRelativeResize="0"/>
          <p:nvPr/>
        </p:nvPicPr>
        <p:blipFill>
          <a:blip r:embed="rId3">
            <a:alphaModFix/>
          </a:blip>
          <a:stretch>
            <a:fillRect/>
          </a:stretch>
        </p:blipFill>
        <p:spPr>
          <a:xfrm>
            <a:off x="0" y="0"/>
            <a:ext cx="9143999" cy="5143500"/>
          </a:xfrm>
          <a:prstGeom prst="rect">
            <a:avLst/>
          </a:prstGeom>
          <a:noFill/>
          <a:ln>
            <a:noFill/>
          </a:ln>
        </p:spPr>
      </p:pic>
      <p:sp>
        <p:nvSpPr>
          <p:cNvPr id="664" name="Google Shape;664;p64"/>
          <p:cNvSpPr txBox="1"/>
          <p:nvPr/>
        </p:nvSpPr>
        <p:spPr>
          <a:xfrm>
            <a:off x="6116200" y="221075"/>
            <a:ext cx="290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5"/>
                </a:solidFill>
                <a:latin typeface="Montserrat"/>
                <a:ea typeface="Montserrat"/>
                <a:cs typeface="Montserrat"/>
                <a:sym typeface="Montserrat"/>
              </a:rPr>
              <a:t>Use case model</a:t>
            </a:r>
            <a:endParaRPr b="1" sz="2400">
              <a:solidFill>
                <a:schemeClr val="accent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5"/>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70" name="Google Shape;670;p65"/>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671" name="Google Shape;671;p65"/>
          <p:cNvSpPr txBox="1"/>
          <p:nvPr>
            <p:ph idx="2" type="title"/>
          </p:nvPr>
        </p:nvSpPr>
        <p:spPr>
          <a:xfrm>
            <a:off x="3968350"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pic>
        <p:nvPicPr>
          <p:cNvPr id="672" name="Google Shape;672;p65"/>
          <p:cNvPicPr preferRelativeResize="0"/>
          <p:nvPr/>
        </p:nvPicPr>
        <p:blipFill>
          <a:blip r:embed="rId3">
            <a:alphaModFix/>
          </a:blip>
          <a:stretch>
            <a:fillRect/>
          </a:stretch>
        </p:blipFill>
        <p:spPr>
          <a:xfrm>
            <a:off x="235125" y="0"/>
            <a:ext cx="83327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p:nvPr/>
        </p:nvSpPr>
        <p:spPr>
          <a:xfrm>
            <a:off x="42375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69426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69426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42375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15324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53235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Nội dung</a:t>
            </a:r>
            <a:endParaRPr/>
          </a:p>
        </p:txBody>
      </p:sp>
      <p:sp>
        <p:nvSpPr>
          <p:cNvPr id="295" name="Google Shape;295;p39"/>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tả dự án</a:t>
            </a:r>
            <a:endParaRPr/>
          </a:p>
        </p:txBody>
      </p:sp>
      <p:sp>
        <p:nvSpPr>
          <p:cNvPr id="296" name="Google Shape;296;p39"/>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dự án</a:t>
            </a:r>
            <a:endParaRPr/>
          </a:p>
        </p:txBody>
      </p:sp>
      <p:sp>
        <p:nvSpPr>
          <p:cNvPr id="297" name="Google Shape;297;p39"/>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Yêu cầu phần mềm</a:t>
            </a:r>
            <a:endParaRPr/>
          </a:p>
        </p:txBody>
      </p:sp>
      <p:sp>
        <p:nvSpPr>
          <p:cNvPr id="298" name="Google Shape;298;p39"/>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Phân tích - thiết kế</a:t>
            </a:r>
            <a:endParaRPr/>
          </a:p>
        </p:txBody>
      </p:sp>
      <p:sp>
        <p:nvSpPr>
          <p:cNvPr id="299" name="Google Shape;299;p39"/>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Kiểm thử phần mềm</a:t>
            </a:r>
            <a:endParaRPr/>
          </a:p>
        </p:txBody>
      </p:sp>
      <p:sp>
        <p:nvSpPr>
          <p:cNvPr id="300" name="Google Shape;300;p39"/>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ứng dụng</a:t>
            </a:r>
            <a:endParaRPr/>
          </a:p>
        </p:txBody>
      </p:sp>
      <p:sp>
        <p:nvSpPr>
          <p:cNvPr id="301" name="Google Shape;301;p39"/>
          <p:cNvSpPr txBox="1"/>
          <p:nvPr>
            <p:ph idx="16" type="title"/>
          </p:nvPr>
        </p:nvSpPr>
        <p:spPr>
          <a:xfrm>
            <a:off x="1532300" y="124277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2" name="Google Shape;302;p39"/>
          <p:cNvSpPr txBox="1"/>
          <p:nvPr>
            <p:ph idx="17" type="title"/>
          </p:nvPr>
        </p:nvSpPr>
        <p:spPr>
          <a:xfrm>
            <a:off x="15323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3" name="Google Shape;303;p39"/>
          <p:cNvSpPr txBox="1"/>
          <p:nvPr>
            <p:ph idx="18" type="title"/>
          </p:nvPr>
        </p:nvSpPr>
        <p:spPr>
          <a:xfrm>
            <a:off x="4237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4" name="Google Shape;304;p39"/>
          <p:cNvSpPr txBox="1"/>
          <p:nvPr>
            <p:ph idx="19" type="title"/>
          </p:nvPr>
        </p:nvSpPr>
        <p:spPr>
          <a:xfrm>
            <a:off x="42375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5" name="Google Shape;305;p39"/>
          <p:cNvSpPr txBox="1"/>
          <p:nvPr>
            <p:ph idx="20" type="title"/>
          </p:nvPr>
        </p:nvSpPr>
        <p:spPr>
          <a:xfrm>
            <a:off x="6942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6" name="Google Shape;306;p39"/>
          <p:cNvSpPr txBox="1"/>
          <p:nvPr>
            <p:ph idx="21" type="title"/>
          </p:nvPr>
        </p:nvSpPr>
        <p:spPr>
          <a:xfrm>
            <a:off x="6942300" y="3084425"/>
            <a:ext cx="6693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07" name="Google Shape;307;p39"/>
          <p:cNvSpPr/>
          <p:nvPr/>
        </p:nvSpPr>
        <p:spPr>
          <a:xfrm>
            <a:off x="2161375" y="1189250"/>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6896500" y="3137175"/>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7095800" y="2975375"/>
            <a:ext cx="36000" cy="3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rot="2506023">
            <a:off x="4082293" y="3099138"/>
            <a:ext cx="170284" cy="170284"/>
          </a:xfrm>
          <a:custGeom>
            <a:rect b="b" l="l" r="r" t="t"/>
            <a:pathLst>
              <a:path extrusionOk="0" h="3861" w="3861">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idx="1" type="body"/>
          </p:nvPr>
        </p:nvSpPr>
        <p:spPr>
          <a:xfrm>
            <a:off x="344775" y="264050"/>
            <a:ext cx="124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Admin</a:t>
            </a:r>
            <a:endParaRPr sz="2400"/>
          </a:p>
        </p:txBody>
      </p:sp>
      <p:pic>
        <p:nvPicPr>
          <p:cNvPr id="678" name="Google Shape;678;p66"/>
          <p:cNvPicPr preferRelativeResize="0"/>
          <p:nvPr/>
        </p:nvPicPr>
        <p:blipFill>
          <a:blip r:embed="rId3">
            <a:alphaModFix/>
          </a:blip>
          <a:stretch>
            <a:fillRect/>
          </a:stretch>
        </p:blipFill>
        <p:spPr>
          <a:xfrm>
            <a:off x="747267" y="1297076"/>
            <a:ext cx="8396730" cy="3846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txBox="1"/>
          <p:nvPr>
            <p:ph idx="1" type="body"/>
          </p:nvPr>
        </p:nvSpPr>
        <p:spPr>
          <a:xfrm>
            <a:off x="330025" y="234600"/>
            <a:ext cx="16155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Gia sư</a:t>
            </a:r>
            <a:endParaRPr sz="2400"/>
          </a:p>
        </p:txBody>
      </p:sp>
      <p:pic>
        <p:nvPicPr>
          <p:cNvPr id="684" name="Google Shape;684;p67"/>
          <p:cNvPicPr preferRelativeResize="0"/>
          <p:nvPr/>
        </p:nvPicPr>
        <p:blipFill>
          <a:blip r:embed="rId3">
            <a:alphaModFix/>
          </a:blip>
          <a:stretch>
            <a:fillRect/>
          </a:stretch>
        </p:blipFill>
        <p:spPr>
          <a:xfrm>
            <a:off x="1857100" y="957911"/>
            <a:ext cx="6815274" cy="38775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8"/>
          <p:cNvSpPr txBox="1"/>
          <p:nvPr>
            <p:ph idx="1" type="body"/>
          </p:nvPr>
        </p:nvSpPr>
        <p:spPr>
          <a:xfrm>
            <a:off x="477425" y="337725"/>
            <a:ext cx="1718400" cy="6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Học sinh</a:t>
            </a:r>
            <a:endParaRPr sz="2400"/>
          </a:p>
        </p:txBody>
      </p:sp>
      <p:pic>
        <p:nvPicPr>
          <p:cNvPr id="690" name="Google Shape;690;p68"/>
          <p:cNvPicPr preferRelativeResize="0"/>
          <p:nvPr/>
        </p:nvPicPr>
        <p:blipFill>
          <a:blip r:embed="rId3">
            <a:alphaModFix/>
          </a:blip>
          <a:stretch>
            <a:fillRect/>
          </a:stretch>
        </p:blipFill>
        <p:spPr>
          <a:xfrm>
            <a:off x="1129531" y="1164175"/>
            <a:ext cx="7513369" cy="397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9"/>
          <p:cNvSpPr txBox="1"/>
          <p:nvPr>
            <p:ph idx="1" type="body"/>
          </p:nvPr>
        </p:nvSpPr>
        <p:spPr>
          <a:xfrm>
            <a:off x="492150" y="249325"/>
            <a:ext cx="17037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Tài khoản</a:t>
            </a:r>
            <a:endParaRPr sz="2400"/>
          </a:p>
        </p:txBody>
      </p:sp>
      <p:pic>
        <p:nvPicPr>
          <p:cNvPr id="696" name="Google Shape;696;p69"/>
          <p:cNvPicPr preferRelativeResize="0"/>
          <p:nvPr/>
        </p:nvPicPr>
        <p:blipFill>
          <a:blip r:embed="rId3">
            <a:alphaModFix/>
          </a:blip>
          <a:stretch>
            <a:fillRect/>
          </a:stretch>
        </p:blipFill>
        <p:spPr>
          <a:xfrm>
            <a:off x="910800" y="1179025"/>
            <a:ext cx="8233202" cy="396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0"/>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Yêu cầu phi chức năng</a:t>
            </a:r>
            <a:endParaRPr sz="2400"/>
          </a:p>
        </p:txBody>
      </p:sp>
      <p:sp>
        <p:nvSpPr>
          <p:cNvPr id="702" name="Google Shape;702;p70"/>
          <p:cNvSpPr txBox="1"/>
          <p:nvPr>
            <p:ph idx="1" type="body"/>
          </p:nvPr>
        </p:nvSpPr>
        <p:spPr>
          <a:xfrm>
            <a:off x="713225" y="1023875"/>
            <a:ext cx="7717500" cy="3723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Yêu cầu hệ thống:</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Thời gian hoạt động, bảo trì</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Đáp ứng thiết bị</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Giao diện</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FF"/>
              </a:buClr>
              <a:buSzPts val="2000"/>
              <a:buFont typeface="Times New Roman"/>
              <a:buChar char="-"/>
            </a:pPr>
            <a:r>
              <a:rPr lang="en" sz="2000">
                <a:solidFill>
                  <a:schemeClr val="dk1"/>
                </a:solidFill>
                <a:latin typeface="Times New Roman"/>
                <a:ea typeface="Times New Roman"/>
                <a:cs typeface="Times New Roman"/>
                <a:sym typeface="Times New Roman"/>
              </a:rPr>
              <a:t>Yêu cầu hiệu suất:</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Sức chứa: 10000 </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Số lượng truy cập cùng lúc: 500</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Yêu cầu bảo mật: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pic>
        <p:nvPicPr>
          <p:cNvPr id="708" name="Google Shape;708;p71"/>
          <p:cNvPicPr preferRelativeResize="0"/>
          <p:nvPr/>
        </p:nvPicPr>
        <p:blipFill>
          <a:blip r:embed="rId3">
            <a:alphaModFix/>
          </a:blip>
          <a:stretch>
            <a:fillRect/>
          </a:stretch>
        </p:blipFill>
        <p:spPr>
          <a:xfrm>
            <a:off x="0" y="1766850"/>
            <a:ext cx="8621625" cy="3376651"/>
          </a:xfrm>
          <a:prstGeom prst="rect">
            <a:avLst/>
          </a:prstGeom>
          <a:noFill/>
          <a:ln>
            <a:noFill/>
          </a:ln>
        </p:spPr>
      </p:pic>
      <p:sp>
        <p:nvSpPr>
          <p:cNvPr id="709" name="Google Shape;709;p71"/>
          <p:cNvSpPr txBox="1"/>
          <p:nvPr/>
        </p:nvSpPr>
        <p:spPr>
          <a:xfrm>
            <a:off x="265275" y="1179025"/>
            <a:ext cx="733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Mật khẩu phải được hash</a:t>
            </a:r>
            <a:endParaRPr sz="1800">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2"/>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sp>
        <p:nvSpPr>
          <p:cNvPr id="715" name="Google Shape;715;p72"/>
          <p:cNvSpPr txBox="1"/>
          <p:nvPr/>
        </p:nvSpPr>
        <p:spPr>
          <a:xfrm>
            <a:off x="265275" y="1179025"/>
            <a:ext cx="733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Times New Roman"/>
                <a:ea typeface="Times New Roman"/>
                <a:cs typeface="Times New Roman"/>
                <a:sym typeface="Times New Roman"/>
              </a:rPr>
              <a:t>Giới hạn thời gian</a:t>
            </a:r>
            <a:endParaRPr sz="1800">
              <a:solidFill>
                <a:schemeClr val="dk1"/>
              </a:solidFill>
              <a:latin typeface="Montserrat"/>
              <a:ea typeface="Montserrat"/>
              <a:cs typeface="Montserrat"/>
              <a:sym typeface="Montserrat"/>
            </a:endParaRPr>
          </a:p>
        </p:txBody>
      </p:sp>
      <p:pic>
        <p:nvPicPr>
          <p:cNvPr id="716" name="Google Shape;716;p72"/>
          <p:cNvPicPr preferRelativeResize="0"/>
          <p:nvPr/>
        </p:nvPicPr>
        <p:blipFill>
          <a:blip r:embed="rId3">
            <a:alphaModFix/>
          </a:blip>
          <a:stretch>
            <a:fillRect/>
          </a:stretch>
        </p:blipFill>
        <p:spPr>
          <a:xfrm>
            <a:off x="152400" y="1746925"/>
            <a:ext cx="7493586" cy="3244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sp>
        <p:nvSpPr>
          <p:cNvPr id="722" name="Google Shape;722;p73"/>
          <p:cNvSpPr txBox="1"/>
          <p:nvPr/>
        </p:nvSpPr>
        <p:spPr>
          <a:xfrm>
            <a:off x="265300" y="1857050"/>
            <a:ext cx="2991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Times New Roman"/>
                <a:ea typeface="Times New Roman"/>
                <a:cs typeface="Times New Roman"/>
                <a:sym typeface="Times New Roman"/>
              </a:rPr>
              <a:t>Tính hợp lí của thông tin</a:t>
            </a:r>
            <a:endParaRPr sz="2000">
              <a:solidFill>
                <a:schemeClr val="dk1"/>
              </a:solidFill>
              <a:latin typeface="Times New Roman"/>
              <a:ea typeface="Times New Roman"/>
              <a:cs typeface="Times New Roman"/>
              <a:sym typeface="Times New Roman"/>
            </a:endParaRPr>
          </a:p>
        </p:txBody>
      </p:sp>
      <p:pic>
        <p:nvPicPr>
          <p:cNvPr id="723" name="Google Shape;723;p73"/>
          <p:cNvPicPr preferRelativeResize="0"/>
          <p:nvPr/>
        </p:nvPicPr>
        <p:blipFill>
          <a:blip r:embed="rId3">
            <a:alphaModFix/>
          </a:blip>
          <a:stretch>
            <a:fillRect/>
          </a:stretch>
        </p:blipFill>
        <p:spPr>
          <a:xfrm>
            <a:off x="3409475" y="972779"/>
            <a:ext cx="5361025" cy="417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4"/>
          <p:cNvSpPr txBox="1"/>
          <p:nvPr>
            <p:ph type="title"/>
          </p:nvPr>
        </p:nvSpPr>
        <p:spPr>
          <a:xfrm>
            <a:off x="96450" y="2764625"/>
            <a:ext cx="6418800" cy="12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Phân tích - Thiết kế</a:t>
            </a:r>
            <a:endParaRPr/>
          </a:p>
        </p:txBody>
      </p:sp>
      <p:sp>
        <p:nvSpPr>
          <p:cNvPr id="729" name="Google Shape;729;p74"/>
          <p:cNvSpPr txBox="1"/>
          <p:nvPr>
            <p:ph idx="2" type="title"/>
          </p:nvPr>
        </p:nvSpPr>
        <p:spPr>
          <a:xfrm>
            <a:off x="284675" y="1551650"/>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Sử dụng Mô hình MVC</a:t>
            </a:r>
            <a:endParaRPr/>
          </a:p>
        </p:txBody>
      </p:sp>
      <p:sp>
        <p:nvSpPr>
          <p:cNvPr id="735" name="Google Shape;735;p75"/>
          <p:cNvSpPr txBox="1"/>
          <p:nvPr>
            <p:ph idx="4" type="title"/>
          </p:nvPr>
        </p:nvSpPr>
        <p:spPr>
          <a:xfrm>
            <a:off x="858850" y="1239550"/>
            <a:ext cx="7708200" cy="30525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1000"/>
              </a:spcBef>
              <a:spcAft>
                <a:spcPts val="0"/>
              </a:spcAft>
              <a:buClr>
                <a:schemeClr val="accent1"/>
              </a:buClr>
              <a:buSzPts val="1600"/>
              <a:buFont typeface="Arial"/>
              <a:buChar char="●"/>
            </a:pPr>
            <a:r>
              <a:rPr b="0" lang="en" sz="1600">
                <a:highlight>
                  <a:srgbClr val="FFFFFF"/>
                </a:highlight>
                <a:latin typeface="Arial"/>
                <a:ea typeface="Arial"/>
                <a:cs typeface="Arial"/>
                <a:sym typeface="Arial"/>
              </a:rPr>
              <a:t>Trình tự xử lý rất rõ ràng</a:t>
            </a:r>
            <a:endParaRPr b="0" sz="1600">
              <a:highlight>
                <a:srgbClr val="FFFFFF"/>
              </a:highlight>
              <a:latin typeface="Arial"/>
              <a:ea typeface="Arial"/>
              <a:cs typeface="Arial"/>
              <a:sym typeface="Arial"/>
            </a:endParaRPr>
          </a:p>
          <a:p>
            <a:pPr indent="-330200" lvl="0" marL="457200" rtl="0" algn="just">
              <a:lnSpc>
                <a:spcPct val="115000"/>
              </a:lnSpc>
              <a:spcBef>
                <a:spcPts val="1000"/>
              </a:spcBef>
              <a:spcAft>
                <a:spcPts val="0"/>
              </a:spcAft>
              <a:buClr>
                <a:schemeClr val="accent1"/>
              </a:buClr>
              <a:buSzPts val="1600"/>
              <a:buChar char="●"/>
            </a:pPr>
            <a:r>
              <a:rPr lang="en" sz="1600">
                <a:highlight>
                  <a:srgbClr val="FFFFFF"/>
                </a:highlight>
                <a:latin typeface="Arial"/>
                <a:ea typeface="Arial"/>
                <a:cs typeface="Arial"/>
                <a:sym typeface="Arial"/>
              </a:rPr>
              <a:t>Controller - Model - View</a:t>
            </a:r>
            <a:r>
              <a:rPr b="0" lang="en" sz="1600">
                <a:highlight>
                  <a:srgbClr val="FFFFFF"/>
                </a:highlight>
                <a:latin typeface="Arial"/>
                <a:ea typeface="Arial"/>
                <a:cs typeface="Arial"/>
                <a:sym typeface="Arial"/>
              </a:rPr>
              <a:t> ⇒ Quá trình phát triển - quản lý - vận hành - bảo trì web diễn ra thuận lợi hơn, tạo ra được các chức năng chuyên biệt hoá đồng thời kiểm soát được luồng xử lý</a:t>
            </a:r>
            <a:endParaRPr sz="1600"/>
          </a:p>
          <a:p>
            <a:pPr indent="-330200" lvl="0" marL="457200" rtl="0" algn="just">
              <a:lnSpc>
                <a:spcPct val="115000"/>
              </a:lnSpc>
              <a:spcBef>
                <a:spcPts val="1000"/>
              </a:spcBef>
              <a:spcAft>
                <a:spcPts val="0"/>
              </a:spcAft>
              <a:buClr>
                <a:schemeClr val="accent1"/>
              </a:buClr>
              <a:buSzPts val="1600"/>
              <a:buFont typeface="Arial"/>
              <a:buChar char="●"/>
            </a:pPr>
            <a:r>
              <a:rPr b="0" lang="en" sz="1600">
                <a:highlight>
                  <a:srgbClr val="FFFFFF"/>
                </a:highlight>
                <a:latin typeface="Arial"/>
                <a:ea typeface="Arial"/>
                <a:cs typeface="Arial"/>
                <a:sym typeface="Arial"/>
              </a:rPr>
              <a:t>Tạo mô hình chuẩn cho dự án, khi người có chuyên môn ngoài dự án tiếp cận với dự án dễ dàng hơn.</a:t>
            </a:r>
            <a:endParaRPr b="0" sz="1600">
              <a:highlight>
                <a:srgbClr val="FFFFFF"/>
              </a:highlight>
              <a:latin typeface="Arial"/>
              <a:ea typeface="Arial"/>
              <a:cs typeface="Arial"/>
              <a:sym typeface="Arial"/>
            </a:endParaRPr>
          </a:p>
          <a:p>
            <a:pPr indent="-330200" lvl="0" marL="457200" rtl="0" algn="just">
              <a:lnSpc>
                <a:spcPct val="115000"/>
              </a:lnSpc>
              <a:spcBef>
                <a:spcPts val="1000"/>
              </a:spcBef>
              <a:spcAft>
                <a:spcPts val="700"/>
              </a:spcAft>
              <a:buClr>
                <a:schemeClr val="accent1"/>
              </a:buClr>
              <a:buSzPts val="1600"/>
              <a:buFont typeface="Arial"/>
              <a:buChar char="●"/>
            </a:pPr>
            <a:r>
              <a:rPr b="0" lang="en" sz="1600">
                <a:highlight>
                  <a:srgbClr val="FFFFFF"/>
                </a:highlight>
                <a:latin typeface="Arial"/>
                <a:ea typeface="Arial"/>
                <a:cs typeface="Arial"/>
                <a:sym typeface="Arial"/>
              </a:rPr>
              <a:t>Mô hình đơn giản, dễ hiểu, xử lý những nghiệp vụ đơn giản, và dễ dàng triển khai.</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3718175" y="2248500"/>
            <a:ext cx="4862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Mô tả dự án</a:t>
            </a:r>
            <a:endParaRPr/>
          </a:p>
        </p:txBody>
      </p:sp>
      <p:sp>
        <p:nvSpPr>
          <p:cNvPr id="316" name="Google Shape;316;p40"/>
          <p:cNvSpPr txBox="1"/>
          <p:nvPr>
            <p:ph idx="2" type="title"/>
          </p:nvPr>
        </p:nvSpPr>
        <p:spPr>
          <a:xfrm>
            <a:off x="4118375"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thành phần chính</a:t>
            </a:r>
            <a:endParaRPr/>
          </a:p>
        </p:txBody>
      </p:sp>
      <p:cxnSp>
        <p:nvCxnSpPr>
          <p:cNvPr id="741" name="Google Shape;741;p76"/>
          <p:cNvCxnSpPr>
            <a:stCxn id="742" idx="2"/>
            <a:endCxn id="743" idx="0"/>
          </p:cNvCxnSpPr>
          <p:nvPr/>
        </p:nvCxnSpPr>
        <p:spPr>
          <a:xfrm flipH="1" rot="-5400000">
            <a:off x="4961238" y="1744150"/>
            <a:ext cx="1466400" cy="2349000"/>
          </a:xfrm>
          <a:prstGeom prst="bentConnector3">
            <a:avLst>
              <a:gd fmla="val 49997" name="adj1"/>
            </a:avLst>
          </a:prstGeom>
          <a:noFill/>
          <a:ln cap="flat" cmpd="sng" w="19050">
            <a:solidFill>
              <a:schemeClr val="dk2"/>
            </a:solidFill>
            <a:prstDash val="solid"/>
            <a:miter lim="8000"/>
            <a:headEnd len="sm" w="sm" type="none"/>
            <a:tailEnd len="sm" w="sm" type="none"/>
          </a:ln>
        </p:spPr>
      </p:cxnSp>
      <p:cxnSp>
        <p:nvCxnSpPr>
          <p:cNvPr id="744" name="Google Shape;744;p76"/>
          <p:cNvCxnSpPr>
            <a:stCxn id="745" idx="0"/>
            <a:endCxn id="742" idx="2"/>
          </p:cNvCxnSpPr>
          <p:nvPr/>
        </p:nvCxnSpPr>
        <p:spPr>
          <a:xfrm rot="-5400000">
            <a:off x="2628200" y="1760125"/>
            <a:ext cx="1466400" cy="2316900"/>
          </a:xfrm>
          <a:prstGeom prst="bentConnector3">
            <a:avLst>
              <a:gd fmla="val 49997" name="adj1"/>
            </a:avLst>
          </a:prstGeom>
          <a:noFill/>
          <a:ln cap="flat" cmpd="sng" w="19050">
            <a:solidFill>
              <a:schemeClr val="dk2"/>
            </a:solidFill>
            <a:prstDash val="solid"/>
            <a:miter lim="8000"/>
            <a:headEnd len="sm" w="sm" type="none"/>
            <a:tailEnd len="sm" w="sm" type="none"/>
          </a:ln>
        </p:spPr>
      </p:cxnSp>
      <p:sp>
        <p:nvSpPr>
          <p:cNvPr id="742" name="Google Shape;742;p76"/>
          <p:cNvSpPr txBox="1"/>
          <p:nvPr/>
        </p:nvSpPr>
        <p:spPr>
          <a:xfrm>
            <a:off x="3749688" y="1725850"/>
            <a:ext cx="1540500" cy="4596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MVC</a:t>
            </a:r>
            <a:endParaRPr b="1" sz="1800">
              <a:solidFill>
                <a:schemeClr val="lt1"/>
              </a:solidFill>
              <a:latin typeface="Montserrat"/>
              <a:ea typeface="Montserrat"/>
              <a:cs typeface="Montserrat"/>
              <a:sym typeface="Montserrat"/>
            </a:endParaRPr>
          </a:p>
        </p:txBody>
      </p:sp>
      <p:sp>
        <p:nvSpPr>
          <p:cNvPr id="745" name="Google Shape;745;p76"/>
          <p:cNvSpPr txBox="1"/>
          <p:nvPr/>
        </p:nvSpPr>
        <p:spPr>
          <a:xfrm>
            <a:off x="1148600" y="3651775"/>
            <a:ext cx="2108700" cy="400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rPr>
              <a:t>Model</a:t>
            </a:r>
            <a:endParaRPr b="1" sz="1600">
              <a:solidFill>
                <a:schemeClr val="lt1"/>
              </a:solidFill>
              <a:latin typeface="Montserrat"/>
              <a:ea typeface="Montserrat"/>
              <a:cs typeface="Montserrat"/>
              <a:sym typeface="Montserrat"/>
            </a:endParaRPr>
          </a:p>
        </p:txBody>
      </p:sp>
      <p:sp>
        <p:nvSpPr>
          <p:cNvPr id="743" name="Google Shape;743;p76"/>
          <p:cNvSpPr txBox="1"/>
          <p:nvPr/>
        </p:nvSpPr>
        <p:spPr>
          <a:xfrm>
            <a:off x="5742350" y="3651776"/>
            <a:ext cx="2253000" cy="400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i="1" lang="en">
                <a:solidFill>
                  <a:schemeClr val="lt1"/>
                </a:solidFill>
              </a:rPr>
              <a:t>Controller</a:t>
            </a:r>
            <a:endParaRPr b="1" sz="1600">
              <a:solidFill>
                <a:schemeClr val="lt1"/>
              </a:solidFill>
              <a:latin typeface="Montserrat"/>
              <a:ea typeface="Montserrat"/>
              <a:cs typeface="Montserrat"/>
              <a:sym typeface="Montserrat"/>
            </a:endParaRPr>
          </a:p>
        </p:txBody>
      </p:sp>
      <p:cxnSp>
        <p:nvCxnSpPr>
          <p:cNvPr id="746" name="Google Shape;746;p76"/>
          <p:cNvCxnSpPr/>
          <p:nvPr/>
        </p:nvCxnSpPr>
        <p:spPr>
          <a:xfrm rot="-5400000">
            <a:off x="4011750" y="3142684"/>
            <a:ext cx="1016400" cy="1800"/>
          </a:xfrm>
          <a:prstGeom prst="bentConnector3">
            <a:avLst>
              <a:gd fmla="val 50000" name="adj1"/>
            </a:avLst>
          </a:prstGeom>
          <a:noFill/>
          <a:ln cap="flat" cmpd="sng" w="19050">
            <a:solidFill>
              <a:schemeClr val="dk2"/>
            </a:solidFill>
            <a:prstDash val="solid"/>
            <a:miter lim="8000"/>
            <a:headEnd len="sm" w="sm" type="none"/>
            <a:tailEnd len="sm" w="sm" type="none"/>
          </a:ln>
        </p:spPr>
      </p:cxnSp>
      <p:sp>
        <p:nvSpPr>
          <p:cNvPr id="747" name="Google Shape;747;p76"/>
          <p:cNvSpPr txBox="1"/>
          <p:nvPr/>
        </p:nvSpPr>
        <p:spPr>
          <a:xfrm>
            <a:off x="3523625" y="3651775"/>
            <a:ext cx="19524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lt1"/>
                </a:solidFill>
              </a:rPr>
              <a:t>View</a:t>
            </a:r>
            <a:endParaRPr b="1" sz="16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7"/>
          <p:cNvSpPr txBox="1"/>
          <p:nvPr>
            <p:ph idx="4" type="title"/>
          </p:nvPr>
        </p:nvSpPr>
        <p:spPr>
          <a:xfrm>
            <a:off x="717900" y="315050"/>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pic>
        <p:nvPicPr>
          <p:cNvPr id="753" name="Google Shape;753;p77"/>
          <p:cNvPicPr preferRelativeResize="0"/>
          <p:nvPr/>
        </p:nvPicPr>
        <p:blipFill rotWithShape="1">
          <a:blip r:embed="rId3">
            <a:alphaModFix/>
          </a:blip>
          <a:srcRect b="0" l="0" r="0" t="12018"/>
          <a:stretch/>
        </p:blipFill>
        <p:spPr>
          <a:xfrm>
            <a:off x="898325" y="840225"/>
            <a:ext cx="7347350" cy="3973975"/>
          </a:xfrm>
          <a:prstGeom prst="rect">
            <a:avLst/>
          </a:prstGeom>
          <a:noFill/>
          <a:ln>
            <a:noFill/>
          </a:ln>
        </p:spPr>
      </p:pic>
      <p:pic>
        <p:nvPicPr>
          <p:cNvPr id="754" name="Google Shape;754;p77"/>
          <p:cNvPicPr preferRelativeResize="0"/>
          <p:nvPr/>
        </p:nvPicPr>
        <p:blipFill rotWithShape="1">
          <a:blip r:embed="rId4">
            <a:alphaModFix/>
          </a:blip>
          <a:srcRect b="88305" l="74995" r="12205" t="0"/>
          <a:stretch/>
        </p:blipFill>
        <p:spPr>
          <a:xfrm>
            <a:off x="6392475" y="244575"/>
            <a:ext cx="976476" cy="595650"/>
          </a:xfrm>
          <a:prstGeom prst="rect">
            <a:avLst/>
          </a:prstGeom>
          <a:noFill/>
          <a:ln>
            <a:noFill/>
          </a:ln>
        </p:spPr>
      </p:pic>
      <p:sp>
        <p:nvSpPr>
          <p:cNvPr id="755" name="Google Shape;755;p77"/>
          <p:cNvSpPr txBox="1"/>
          <p:nvPr>
            <p:ph idx="4294967295" type="ctrTitle"/>
          </p:nvPr>
        </p:nvSpPr>
        <p:spPr>
          <a:xfrm>
            <a:off x="898325" y="2781125"/>
            <a:ext cx="2621400" cy="16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Dự án kết nối </a:t>
            </a:r>
            <a:r>
              <a:rPr lang="en">
                <a:solidFill>
                  <a:schemeClr val="dk2"/>
                </a:solidFill>
              </a:rPr>
              <a:t>Gia sư</a:t>
            </a:r>
            <a:r>
              <a:rPr lang="en">
                <a:solidFill>
                  <a:schemeClr val="accent1"/>
                </a:solidFill>
              </a:rPr>
              <a:t> và </a:t>
            </a:r>
            <a:r>
              <a:rPr lang="en">
                <a:solidFill>
                  <a:schemeClr val="dk2"/>
                </a:solidFill>
              </a:rPr>
              <a:t>Học Sinh</a:t>
            </a:r>
            <a:r>
              <a:rPr lang="en">
                <a:solidFill>
                  <a:schemeClr val="accent1"/>
                </a:solidFill>
              </a:rPr>
              <a:t> </a:t>
            </a:r>
            <a:endParaRPr>
              <a:solidFill>
                <a:srgbClr val="4A8C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8"/>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61" name="Google Shape;761;p78"/>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r>
              <a:rPr b="1" lang="en">
                <a:solidFill>
                  <a:schemeClr val="accent1"/>
                </a:solidFill>
              </a:rPr>
              <a:t>:</a:t>
            </a:r>
            <a:endParaRPr/>
          </a:p>
        </p:txBody>
      </p:sp>
      <p:sp>
        <p:nvSpPr>
          <p:cNvPr id="762" name="Google Shape;762;p78"/>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Authentication Component</a:t>
            </a:r>
            <a:endParaRPr b="1" sz="1400">
              <a:solidFill>
                <a:schemeClr val="accent1"/>
              </a:solidFill>
            </a:endParaRPr>
          </a:p>
        </p:txBody>
      </p:sp>
      <p:pic>
        <p:nvPicPr>
          <p:cNvPr id="763" name="Google Shape;763;p78"/>
          <p:cNvPicPr preferRelativeResize="0"/>
          <p:nvPr/>
        </p:nvPicPr>
        <p:blipFill rotWithShape="1">
          <a:blip r:embed="rId3">
            <a:alphaModFix/>
          </a:blip>
          <a:srcRect b="0" l="-1870" r="1870" t="0"/>
          <a:stretch/>
        </p:blipFill>
        <p:spPr>
          <a:xfrm>
            <a:off x="717800" y="1973675"/>
            <a:ext cx="3901075" cy="2477200"/>
          </a:xfrm>
          <a:prstGeom prst="rect">
            <a:avLst/>
          </a:prstGeom>
          <a:noFill/>
          <a:ln>
            <a:noFill/>
          </a:ln>
        </p:spPr>
      </p:pic>
      <p:pic>
        <p:nvPicPr>
          <p:cNvPr id="764" name="Google Shape;764;p78"/>
          <p:cNvPicPr preferRelativeResize="0"/>
          <p:nvPr/>
        </p:nvPicPr>
        <p:blipFill>
          <a:blip r:embed="rId4">
            <a:alphaModFix/>
          </a:blip>
          <a:stretch>
            <a:fillRect/>
          </a:stretch>
        </p:blipFill>
        <p:spPr>
          <a:xfrm>
            <a:off x="4880425" y="2053150"/>
            <a:ext cx="3821041" cy="2477200"/>
          </a:xfrm>
          <a:prstGeom prst="rect">
            <a:avLst/>
          </a:prstGeom>
          <a:noFill/>
          <a:ln>
            <a:noFill/>
          </a:ln>
        </p:spPr>
      </p:pic>
      <p:sp>
        <p:nvSpPr>
          <p:cNvPr id="765" name="Google Shape;765;p78"/>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Request</a:t>
            </a:r>
            <a:r>
              <a:rPr b="1" i="1" lang="en" sz="1400">
                <a:solidFill>
                  <a:schemeClr val="accent1"/>
                </a:solidFill>
                <a:latin typeface="Arial"/>
                <a:ea typeface="Arial"/>
                <a:cs typeface="Arial"/>
                <a:sym typeface="Arial"/>
              </a:rPr>
              <a:t> Component</a:t>
            </a:r>
            <a:endParaRPr b="1" sz="140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71" name="Google Shape;771;p79"/>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endParaRPr/>
          </a:p>
        </p:txBody>
      </p:sp>
      <p:sp>
        <p:nvSpPr>
          <p:cNvPr id="772" name="Google Shape;772;p79"/>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Post </a:t>
            </a:r>
            <a:r>
              <a:rPr b="1" i="1" lang="en" sz="1400">
                <a:solidFill>
                  <a:schemeClr val="accent1"/>
                </a:solidFill>
                <a:latin typeface="Arial"/>
                <a:ea typeface="Arial"/>
                <a:cs typeface="Arial"/>
                <a:sym typeface="Arial"/>
              </a:rPr>
              <a:t>Component</a:t>
            </a:r>
            <a:endParaRPr b="1" sz="1400">
              <a:solidFill>
                <a:schemeClr val="accent1"/>
              </a:solidFill>
            </a:endParaRPr>
          </a:p>
        </p:txBody>
      </p:sp>
      <p:sp>
        <p:nvSpPr>
          <p:cNvPr id="773" name="Google Shape;773;p79"/>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User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774" name="Google Shape;774;p79"/>
          <p:cNvPicPr preferRelativeResize="0"/>
          <p:nvPr/>
        </p:nvPicPr>
        <p:blipFill>
          <a:blip r:embed="rId3">
            <a:alphaModFix/>
          </a:blip>
          <a:stretch>
            <a:fillRect/>
          </a:stretch>
        </p:blipFill>
        <p:spPr>
          <a:xfrm>
            <a:off x="717800" y="1973675"/>
            <a:ext cx="3792125" cy="2488575"/>
          </a:xfrm>
          <a:prstGeom prst="rect">
            <a:avLst/>
          </a:prstGeom>
          <a:noFill/>
          <a:ln>
            <a:noFill/>
          </a:ln>
        </p:spPr>
      </p:pic>
      <p:pic>
        <p:nvPicPr>
          <p:cNvPr id="775" name="Google Shape;775;p79"/>
          <p:cNvPicPr preferRelativeResize="0"/>
          <p:nvPr/>
        </p:nvPicPr>
        <p:blipFill>
          <a:blip r:embed="rId4">
            <a:alphaModFix/>
          </a:blip>
          <a:stretch>
            <a:fillRect/>
          </a:stretch>
        </p:blipFill>
        <p:spPr>
          <a:xfrm>
            <a:off x="4662325" y="1973675"/>
            <a:ext cx="3686175" cy="2488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81" name="Google Shape;781;p80"/>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endParaRPr/>
          </a:p>
        </p:txBody>
      </p:sp>
      <p:sp>
        <p:nvSpPr>
          <p:cNvPr id="782" name="Google Shape;782;p80"/>
          <p:cNvSpPr txBox="1"/>
          <p:nvPr>
            <p:ph idx="4294967295" type="subTitle"/>
          </p:nvPr>
        </p:nvSpPr>
        <p:spPr>
          <a:xfrm>
            <a:off x="717800" y="1430650"/>
            <a:ext cx="3540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System Management</a:t>
            </a:r>
            <a:r>
              <a:rPr b="1" i="1" lang="en" sz="1300">
                <a:solidFill>
                  <a:schemeClr val="accent1"/>
                </a:solidFill>
                <a:latin typeface="Arial"/>
                <a:ea typeface="Arial"/>
                <a:cs typeface="Arial"/>
                <a:sym typeface="Arial"/>
              </a:rPr>
              <a:t>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783" name="Google Shape;783;p80"/>
          <p:cNvPicPr preferRelativeResize="0"/>
          <p:nvPr/>
        </p:nvPicPr>
        <p:blipFill>
          <a:blip r:embed="rId3">
            <a:alphaModFix/>
          </a:blip>
          <a:stretch>
            <a:fillRect/>
          </a:stretch>
        </p:blipFill>
        <p:spPr>
          <a:xfrm>
            <a:off x="2043800" y="1957500"/>
            <a:ext cx="5467950" cy="2734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1"/>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89" name="Google Shape;789;p81"/>
          <p:cNvSpPr txBox="1"/>
          <p:nvPr>
            <p:ph idx="4294967295" type="subTitle"/>
          </p:nvPr>
        </p:nvSpPr>
        <p:spPr>
          <a:xfrm>
            <a:off x="717800" y="960550"/>
            <a:ext cx="19392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CONTROLLER:</a:t>
            </a:r>
            <a:endParaRPr/>
          </a:p>
        </p:txBody>
      </p:sp>
      <p:sp>
        <p:nvSpPr>
          <p:cNvPr id="790" name="Google Shape;790;p81"/>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Authentication Component</a:t>
            </a:r>
            <a:endParaRPr b="1" sz="1400">
              <a:solidFill>
                <a:schemeClr val="accent1"/>
              </a:solidFill>
            </a:endParaRPr>
          </a:p>
        </p:txBody>
      </p:sp>
      <p:sp>
        <p:nvSpPr>
          <p:cNvPr id="791" name="Google Shape;791;p81"/>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Request Component</a:t>
            </a:r>
            <a:endParaRPr b="1" sz="1400">
              <a:solidFill>
                <a:schemeClr val="accent1"/>
              </a:solidFill>
            </a:endParaRPr>
          </a:p>
        </p:txBody>
      </p:sp>
      <p:pic>
        <p:nvPicPr>
          <p:cNvPr id="792" name="Google Shape;792;p81"/>
          <p:cNvPicPr preferRelativeResize="0"/>
          <p:nvPr/>
        </p:nvPicPr>
        <p:blipFill>
          <a:blip r:embed="rId3">
            <a:alphaModFix/>
          </a:blip>
          <a:stretch>
            <a:fillRect/>
          </a:stretch>
        </p:blipFill>
        <p:spPr>
          <a:xfrm>
            <a:off x="765525" y="1973675"/>
            <a:ext cx="3881375" cy="2545350"/>
          </a:xfrm>
          <a:prstGeom prst="rect">
            <a:avLst/>
          </a:prstGeom>
          <a:noFill/>
          <a:ln>
            <a:noFill/>
          </a:ln>
        </p:spPr>
      </p:pic>
      <p:pic>
        <p:nvPicPr>
          <p:cNvPr id="793" name="Google Shape;793;p81"/>
          <p:cNvPicPr preferRelativeResize="0"/>
          <p:nvPr/>
        </p:nvPicPr>
        <p:blipFill>
          <a:blip r:embed="rId4">
            <a:alphaModFix/>
          </a:blip>
          <a:stretch>
            <a:fillRect/>
          </a:stretch>
        </p:blipFill>
        <p:spPr>
          <a:xfrm>
            <a:off x="4799300" y="1981025"/>
            <a:ext cx="3489350" cy="261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2"/>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99" name="Google Shape;799;p82"/>
          <p:cNvSpPr txBox="1"/>
          <p:nvPr>
            <p:ph idx="4294967295" type="subTitle"/>
          </p:nvPr>
        </p:nvSpPr>
        <p:spPr>
          <a:xfrm>
            <a:off x="717800" y="960550"/>
            <a:ext cx="24159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3BA3"/>
                </a:solidFill>
              </a:rPr>
              <a:t>CONTROLLER:</a:t>
            </a:r>
            <a:endParaRPr/>
          </a:p>
        </p:txBody>
      </p:sp>
      <p:sp>
        <p:nvSpPr>
          <p:cNvPr id="800" name="Google Shape;800;p82"/>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Post Component</a:t>
            </a:r>
            <a:endParaRPr b="1" sz="1400">
              <a:solidFill>
                <a:schemeClr val="accent1"/>
              </a:solidFill>
            </a:endParaRPr>
          </a:p>
        </p:txBody>
      </p:sp>
      <p:sp>
        <p:nvSpPr>
          <p:cNvPr id="801" name="Google Shape;801;p82"/>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User Component</a:t>
            </a:r>
            <a:endParaRPr b="1" sz="1400">
              <a:solidFill>
                <a:schemeClr val="accent1"/>
              </a:solidFill>
            </a:endParaRPr>
          </a:p>
        </p:txBody>
      </p:sp>
      <p:pic>
        <p:nvPicPr>
          <p:cNvPr id="802" name="Google Shape;802;p82"/>
          <p:cNvPicPr preferRelativeResize="0"/>
          <p:nvPr/>
        </p:nvPicPr>
        <p:blipFill>
          <a:blip r:embed="rId3">
            <a:alphaModFix/>
          </a:blip>
          <a:stretch>
            <a:fillRect/>
          </a:stretch>
        </p:blipFill>
        <p:spPr>
          <a:xfrm>
            <a:off x="833675" y="1973675"/>
            <a:ext cx="3710475" cy="2522625"/>
          </a:xfrm>
          <a:prstGeom prst="rect">
            <a:avLst/>
          </a:prstGeom>
          <a:noFill/>
          <a:ln>
            <a:noFill/>
          </a:ln>
        </p:spPr>
      </p:pic>
      <p:pic>
        <p:nvPicPr>
          <p:cNvPr id="803" name="Google Shape;803;p82"/>
          <p:cNvPicPr preferRelativeResize="0"/>
          <p:nvPr/>
        </p:nvPicPr>
        <p:blipFill>
          <a:blip r:embed="rId4">
            <a:alphaModFix/>
          </a:blip>
          <a:stretch>
            <a:fillRect/>
          </a:stretch>
        </p:blipFill>
        <p:spPr>
          <a:xfrm>
            <a:off x="4696550" y="1973675"/>
            <a:ext cx="3729450" cy="2590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3"/>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809" name="Google Shape;809;p83"/>
          <p:cNvSpPr txBox="1"/>
          <p:nvPr>
            <p:ph idx="4294967295" type="subTitle"/>
          </p:nvPr>
        </p:nvSpPr>
        <p:spPr>
          <a:xfrm>
            <a:off x="717800" y="960550"/>
            <a:ext cx="21207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3BA3"/>
                </a:solidFill>
              </a:rPr>
              <a:t>CONTROLLER:</a:t>
            </a:r>
            <a:endParaRPr/>
          </a:p>
        </p:txBody>
      </p:sp>
      <p:sp>
        <p:nvSpPr>
          <p:cNvPr id="810" name="Google Shape;810;p83"/>
          <p:cNvSpPr txBox="1"/>
          <p:nvPr>
            <p:ph idx="4294967295" type="subTitle"/>
          </p:nvPr>
        </p:nvSpPr>
        <p:spPr>
          <a:xfrm>
            <a:off x="717800" y="1430650"/>
            <a:ext cx="3540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System Management</a:t>
            </a:r>
            <a:r>
              <a:rPr b="1" i="1" lang="en" sz="1300">
                <a:solidFill>
                  <a:schemeClr val="accent1"/>
                </a:solidFill>
                <a:latin typeface="Arial"/>
                <a:ea typeface="Arial"/>
                <a:cs typeface="Arial"/>
                <a:sym typeface="Arial"/>
              </a:rPr>
              <a:t>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811" name="Google Shape;811;p83"/>
          <p:cNvPicPr preferRelativeResize="0"/>
          <p:nvPr/>
        </p:nvPicPr>
        <p:blipFill>
          <a:blip r:embed="rId3">
            <a:alphaModFix/>
          </a:blip>
          <a:stretch>
            <a:fillRect/>
          </a:stretch>
        </p:blipFill>
        <p:spPr>
          <a:xfrm>
            <a:off x="2043800" y="1900750"/>
            <a:ext cx="5797249" cy="2670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4"/>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817" name="Google Shape;817;p84"/>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MODEL</a:t>
            </a:r>
            <a:r>
              <a:rPr b="1" lang="en">
                <a:solidFill>
                  <a:schemeClr val="accent1"/>
                </a:solidFill>
              </a:rPr>
              <a:t>:</a:t>
            </a:r>
            <a:endParaRPr/>
          </a:p>
        </p:txBody>
      </p:sp>
      <p:pic>
        <p:nvPicPr>
          <p:cNvPr id="818" name="Google Shape;818;p84"/>
          <p:cNvPicPr preferRelativeResize="0"/>
          <p:nvPr/>
        </p:nvPicPr>
        <p:blipFill>
          <a:blip r:embed="rId3">
            <a:alphaModFix/>
          </a:blip>
          <a:stretch>
            <a:fillRect/>
          </a:stretch>
        </p:blipFill>
        <p:spPr>
          <a:xfrm>
            <a:off x="799600" y="1430650"/>
            <a:ext cx="7384450" cy="3292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24" name="Google Shape;824;p85"/>
          <p:cNvPicPr preferRelativeResize="0"/>
          <p:nvPr/>
        </p:nvPicPr>
        <p:blipFill>
          <a:blip r:embed="rId3">
            <a:alphaModFix/>
          </a:blip>
          <a:stretch>
            <a:fillRect/>
          </a:stretch>
        </p:blipFill>
        <p:spPr>
          <a:xfrm>
            <a:off x="1510125" y="947575"/>
            <a:ext cx="5953675" cy="380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1"/>
          <p:cNvPicPr preferRelativeResize="0"/>
          <p:nvPr/>
        </p:nvPicPr>
        <p:blipFill>
          <a:blip r:embed="rId3">
            <a:alphaModFix/>
          </a:blip>
          <a:stretch>
            <a:fillRect/>
          </a:stretch>
        </p:blipFill>
        <p:spPr>
          <a:xfrm>
            <a:off x="5951750" y="2218800"/>
            <a:ext cx="2794500" cy="2682725"/>
          </a:xfrm>
          <a:prstGeom prst="rect">
            <a:avLst/>
          </a:prstGeom>
          <a:noFill/>
          <a:ln>
            <a:noFill/>
          </a:ln>
        </p:spPr>
      </p:pic>
      <p:sp>
        <p:nvSpPr>
          <p:cNvPr id="322" name="Google Shape;322;p41"/>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Vấn đề</a:t>
            </a:r>
            <a:endParaRPr/>
          </a:p>
        </p:txBody>
      </p:sp>
      <p:sp>
        <p:nvSpPr>
          <p:cNvPr id="323" name="Google Shape;323;p41"/>
          <p:cNvSpPr txBox="1"/>
          <p:nvPr/>
        </p:nvSpPr>
        <p:spPr>
          <a:xfrm>
            <a:off x="1482475" y="3190725"/>
            <a:ext cx="4691400" cy="554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Montserrat"/>
                <a:ea typeface="Montserrat"/>
                <a:cs typeface="Montserrat"/>
                <a:sym typeface="Montserrat"/>
              </a:rPr>
              <a:t>Nhu cầu gia sư / tìm gia sư</a:t>
            </a:r>
            <a:endParaRPr b="1" sz="24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300"/>
                                        <p:tgtEl>
                                          <p:spTgt spid="3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6"/>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30" name="Google Shape;830;p86"/>
          <p:cNvPicPr preferRelativeResize="0"/>
          <p:nvPr/>
        </p:nvPicPr>
        <p:blipFill>
          <a:blip r:embed="rId3">
            <a:alphaModFix/>
          </a:blip>
          <a:stretch>
            <a:fillRect/>
          </a:stretch>
        </p:blipFill>
        <p:spPr>
          <a:xfrm>
            <a:off x="1404250" y="1455175"/>
            <a:ext cx="6494500" cy="2564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7"/>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36" name="Google Shape;836;p87"/>
          <p:cNvPicPr preferRelativeResize="0"/>
          <p:nvPr/>
        </p:nvPicPr>
        <p:blipFill>
          <a:blip r:embed="rId3">
            <a:alphaModFix/>
          </a:blip>
          <a:stretch>
            <a:fillRect/>
          </a:stretch>
        </p:blipFill>
        <p:spPr>
          <a:xfrm>
            <a:off x="717800" y="1400775"/>
            <a:ext cx="4247350" cy="2278025"/>
          </a:xfrm>
          <a:prstGeom prst="rect">
            <a:avLst/>
          </a:prstGeom>
          <a:noFill/>
          <a:ln>
            <a:noFill/>
          </a:ln>
        </p:spPr>
      </p:pic>
      <p:pic>
        <p:nvPicPr>
          <p:cNvPr id="837" name="Google Shape;837;p87"/>
          <p:cNvPicPr preferRelativeResize="0"/>
          <p:nvPr/>
        </p:nvPicPr>
        <p:blipFill>
          <a:blip r:embed="rId4">
            <a:alphaModFix/>
          </a:blip>
          <a:stretch>
            <a:fillRect/>
          </a:stretch>
        </p:blipFill>
        <p:spPr>
          <a:xfrm>
            <a:off x="5117550" y="1400775"/>
            <a:ext cx="3371850" cy="1664875"/>
          </a:xfrm>
          <a:prstGeom prst="rect">
            <a:avLst/>
          </a:prstGeom>
          <a:noFill/>
          <a:ln>
            <a:noFill/>
          </a:ln>
        </p:spPr>
      </p:pic>
      <p:pic>
        <p:nvPicPr>
          <p:cNvPr id="838" name="Google Shape;838;p87"/>
          <p:cNvPicPr preferRelativeResize="0"/>
          <p:nvPr/>
        </p:nvPicPr>
        <p:blipFill rotWithShape="1">
          <a:blip r:embed="rId5">
            <a:alphaModFix/>
          </a:blip>
          <a:srcRect b="8054" l="0" r="0" t="0"/>
          <a:stretch/>
        </p:blipFill>
        <p:spPr>
          <a:xfrm>
            <a:off x="5876475" y="3218050"/>
            <a:ext cx="1854000" cy="1437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8"/>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44" name="Google Shape;844;p88"/>
          <p:cNvPicPr preferRelativeResize="0"/>
          <p:nvPr/>
        </p:nvPicPr>
        <p:blipFill>
          <a:blip r:embed="rId3">
            <a:alphaModFix/>
          </a:blip>
          <a:stretch>
            <a:fillRect/>
          </a:stretch>
        </p:blipFill>
        <p:spPr>
          <a:xfrm>
            <a:off x="5438700" y="1104900"/>
            <a:ext cx="3111100" cy="1810950"/>
          </a:xfrm>
          <a:prstGeom prst="rect">
            <a:avLst/>
          </a:prstGeom>
          <a:noFill/>
          <a:ln>
            <a:noFill/>
          </a:ln>
        </p:spPr>
      </p:pic>
      <p:pic>
        <p:nvPicPr>
          <p:cNvPr id="845" name="Google Shape;845;p88"/>
          <p:cNvPicPr preferRelativeResize="0"/>
          <p:nvPr/>
        </p:nvPicPr>
        <p:blipFill>
          <a:blip r:embed="rId4">
            <a:alphaModFix/>
          </a:blip>
          <a:stretch>
            <a:fillRect/>
          </a:stretch>
        </p:blipFill>
        <p:spPr>
          <a:xfrm>
            <a:off x="717800" y="1104900"/>
            <a:ext cx="4119125" cy="3430750"/>
          </a:xfrm>
          <a:prstGeom prst="rect">
            <a:avLst/>
          </a:prstGeom>
          <a:noFill/>
          <a:ln>
            <a:noFill/>
          </a:ln>
        </p:spPr>
      </p:pic>
      <p:pic>
        <p:nvPicPr>
          <p:cNvPr id="846" name="Google Shape;846;p88"/>
          <p:cNvPicPr preferRelativeResize="0"/>
          <p:nvPr/>
        </p:nvPicPr>
        <p:blipFill>
          <a:blip r:embed="rId5">
            <a:alphaModFix/>
          </a:blip>
          <a:stretch>
            <a:fillRect/>
          </a:stretch>
        </p:blipFill>
        <p:spPr>
          <a:xfrm>
            <a:off x="5727350" y="3035900"/>
            <a:ext cx="2300150" cy="1564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52" name="Google Shape;852;p89"/>
          <p:cNvPicPr preferRelativeResize="0"/>
          <p:nvPr/>
        </p:nvPicPr>
        <p:blipFill>
          <a:blip r:embed="rId3">
            <a:alphaModFix/>
          </a:blip>
          <a:stretch>
            <a:fillRect/>
          </a:stretch>
        </p:blipFill>
        <p:spPr>
          <a:xfrm>
            <a:off x="3693226" y="1182675"/>
            <a:ext cx="4732775" cy="1803500"/>
          </a:xfrm>
          <a:prstGeom prst="rect">
            <a:avLst/>
          </a:prstGeom>
          <a:noFill/>
          <a:ln>
            <a:noFill/>
          </a:ln>
        </p:spPr>
      </p:pic>
      <p:pic>
        <p:nvPicPr>
          <p:cNvPr id="853" name="Google Shape;853;p89"/>
          <p:cNvPicPr preferRelativeResize="0"/>
          <p:nvPr/>
        </p:nvPicPr>
        <p:blipFill>
          <a:blip r:embed="rId4">
            <a:alphaModFix/>
          </a:blip>
          <a:stretch>
            <a:fillRect/>
          </a:stretch>
        </p:blipFill>
        <p:spPr>
          <a:xfrm>
            <a:off x="717800" y="3138575"/>
            <a:ext cx="4732775" cy="1425850"/>
          </a:xfrm>
          <a:prstGeom prst="rect">
            <a:avLst/>
          </a:prstGeom>
          <a:noFill/>
          <a:ln>
            <a:noFill/>
          </a:ln>
        </p:spPr>
      </p:pic>
      <p:pic>
        <p:nvPicPr>
          <p:cNvPr id="854" name="Google Shape;854;p89"/>
          <p:cNvPicPr preferRelativeResize="0"/>
          <p:nvPr/>
        </p:nvPicPr>
        <p:blipFill>
          <a:blip r:embed="rId5">
            <a:alphaModFix/>
          </a:blip>
          <a:stretch>
            <a:fillRect/>
          </a:stretch>
        </p:blipFill>
        <p:spPr>
          <a:xfrm>
            <a:off x="606575" y="1182675"/>
            <a:ext cx="2857500" cy="1600200"/>
          </a:xfrm>
          <a:prstGeom prst="rect">
            <a:avLst/>
          </a:prstGeom>
          <a:noFill/>
          <a:ln>
            <a:noFill/>
          </a:ln>
        </p:spPr>
      </p:pic>
      <p:pic>
        <p:nvPicPr>
          <p:cNvPr id="855" name="Google Shape;855;p89"/>
          <p:cNvPicPr preferRelativeResize="0"/>
          <p:nvPr/>
        </p:nvPicPr>
        <p:blipFill>
          <a:blip r:embed="rId6">
            <a:alphaModFix/>
          </a:blip>
          <a:stretch>
            <a:fillRect/>
          </a:stretch>
        </p:blipFill>
        <p:spPr>
          <a:xfrm>
            <a:off x="6113925" y="3138575"/>
            <a:ext cx="1425850" cy="1425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61" name="Google Shape;861;p90"/>
          <p:cNvPicPr preferRelativeResize="0"/>
          <p:nvPr/>
        </p:nvPicPr>
        <p:blipFill>
          <a:blip r:embed="rId3">
            <a:alphaModFix/>
          </a:blip>
          <a:stretch>
            <a:fillRect/>
          </a:stretch>
        </p:blipFill>
        <p:spPr>
          <a:xfrm>
            <a:off x="1832825" y="3078875"/>
            <a:ext cx="5943600" cy="1114425"/>
          </a:xfrm>
          <a:prstGeom prst="rect">
            <a:avLst/>
          </a:prstGeom>
          <a:noFill/>
          <a:ln>
            <a:noFill/>
          </a:ln>
        </p:spPr>
      </p:pic>
      <p:sp>
        <p:nvSpPr>
          <p:cNvPr id="862" name="Google Shape;862;p90"/>
          <p:cNvSpPr txBox="1"/>
          <p:nvPr>
            <p:ph idx="4294967295" type="subTitle"/>
          </p:nvPr>
        </p:nvSpPr>
        <p:spPr>
          <a:xfrm>
            <a:off x="967600" y="1819525"/>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MySQL</a:t>
            </a:r>
            <a:endParaRPr/>
          </a:p>
        </p:txBody>
      </p:sp>
      <p:pic>
        <p:nvPicPr>
          <p:cNvPr id="863" name="Google Shape;863;p90"/>
          <p:cNvPicPr preferRelativeResize="0"/>
          <p:nvPr/>
        </p:nvPicPr>
        <p:blipFill>
          <a:blip r:embed="rId4">
            <a:alphaModFix/>
          </a:blip>
          <a:stretch>
            <a:fillRect/>
          </a:stretch>
        </p:blipFill>
        <p:spPr>
          <a:xfrm>
            <a:off x="2843400" y="1228100"/>
            <a:ext cx="4045846" cy="1743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1"/>
          <p:cNvSpPr txBox="1"/>
          <p:nvPr>
            <p:ph type="title"/>
          </p:nvPr>
        </p:nvSpPr>
        <p:spPr>
          <a:xfrm>
            <a:off x="2196675" y="2724750"/>
            <a:ext cx="68688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Kiểm thử phần mềm</a:t>
            </a:r>
            <a:endParaRPr/>
          </a:p>
        </p:txBody>
      </p:sp>
      <p:sp>
        <p:nvSpPr>
          <p:cNvPr id="869" name="Google Shape;869;p91"/>
          <p:cNvSpPr txBox="1"/>
          <p:nvPr>
            <p:ph idx="2" type="title"/>
          </p:nvPr>
        </p:nvSpPr>
        <p:spPr>
          <a:xfrm>
            <a:off x="3904075" y="1582950"/>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2"/>
          <p:cNvSpPr txBox="1"/>
          <p:nvPr>
            <p:ph type="title"/>
          </p:nvPr>
        </p:nvSpPr>
        <p:spPr>
          <a:xfrm>
            <a:off x="1290238" y="390201"/>
            <a:ext cx="6579300" cy="13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rPr>
              <a:t>Manual </a:t>
            </a:r>
            <a:r>
              <a:rPr lang="en" sz="2800">
                <a:solidFill>
                  <a:schemeClr val="accent1"/>
                </a:solidFill>
                <a:highlight>
                  <a:schemeClr val="lt1"/>
                </a:highlight>
              </a:rPr>
              <a:t>Testing</a:t>
            </a:r>
            <a:endParaRPr sz="2800">
              <a:solidFill>
                <a:schemeClr val="accent1"/>
              </a:solidFill>
              <a:highlight>
                <a:schemeClr val="lt1"/>
              </a:highlight>
            </a:endParaRPr>
          </a:p>
          <a:p>
            <a:pPr indent="0" lvl="0" marL="0" rtl="0" algn="ctr">
              <a:spcBef>
                <a:spcPts val="0"/>
              </a:spcBef>
              <a:spcAft>
                <a:spcPts val="0"/>
              </a:spcAft>
              <a:buClr>
                <a:schemeClr val="dk1"/>
              </a:buClr>
              <a:buSzPts val="1100"/>
              <a:buFont typeface="Arial"/>
              <a:buNone/>
            </a:pPr>
            <a:r>
              <a:rPr lang="en" sz="2800">
                <a:solidFill>
                  <a:schemeClr val="dk2"/>
                </a:solidFill>
                <a:highlight>
                  <a:schemeClr val="lt1"/>
                </a:highlight>
              </a:rPr>
              <a:t>By all members</a:t>
            </a:r>
            <a:endParaRPr sz="2800">
              <a:solidFill>
                <a:schemeClr val="dk2"/>
              </a:solidFill>
              <a:highlight>
                <a:schemeClr val="lt1"/>
              </a:highlight>
            </a:endParaRPr>
          </a:p>
          <a:p>
            <a:pPr indent="0" lvl="0" marL="0" rtl="0" algn="ctr">
              <a:spcBef>
                <a:spcPts val="0"/>
              </a:spcBef>
              <a:spcAft>
                <a:spcPts val="0"/>
              </a:spcAft>
              <a:buNone/>
            </a:pPr>
            <a:r>
              <a:t/>
            </a:r>
            <a:endParaRPr/>
          </a:p>
        </p:txBody>
      </p:sp>
      <p:grpSp>
        <p:nvGrpSpPr>
          <p:cNvPr id="875" name="Google Shape;875;p92"/>
          <p:cNvGrpSpPr/>
          <p:nvPr/>
        </p:nvGrpSpPr>
        <p:grpSpPr>
          <a:xfrm>
            <a:off x="5460863" y="1911766"/>
            <a:ext cx="1347861" cy="1678111"/>
            <a:chOff x="5422238" y="1987966"/>
            <a:chExt cx="1347861" cy="1678111"/>
          </a:xfrm>
        </p:grpSpPr>
        <p:sp>
          <p:nvSpPr>
            <p:cNvPr id="876" name="Google Shape;876;p92"/>
            <p:cNvSpPr/>
            <p:nvPr/>
          </p:nvSpPr>
          <p:spPr>
            <a:xfrm>
              <a:off x="5601004" y="3072411"/>
              <a:ext cx="1070824" cy="569607"/>
            </a:xfrm>
            <a:custGeom>
              <a:rect b="b" l="l" r="r" t="t"/>
              <a:pathLst>
                <a:path extrusionOk="0" h="9877" w="17069">
                  <a:moveTo>
                    <a:pt x="12462" y="1"/>
                  </a:moveTo>
                  <a:cubicBezTo>
                    <a:pt x="12356" y="1"/>
                    <a:pt x="12241" y="9"/>
                    <a:pt x="12135" y="9"/>
                  </a:cubicBezTo>
                  <a:cubicBezTo>
                    <a:pt x="11797" y="1203"/>
                    <a:pt x="11081" y="2078"/>
                    <a:pt x="10007" y="2675"/>
                  </a:cubicBezTo>
                  <a:cubicBezTo>
                    <a:pt x="9330" y="2218"/>
                    <a:pt x="8912" y="1541"/>
                    <a:pt x="8216" y="1203"/>
                  </a:cubicBezTo>
                  <a:cubicBezTo>
                    <a:pt x="7898" y="1422"/>
                    <a:pt x="7759" y="1780"/>
                    <a:pt x="7619" y="2078"/>
                  </a:cubicBezTo>
                  <a:cubicBezTo>
                    <a:pt x="7520" y="2218"/>
                    <a:pt x="7440" y="2397"/>
                    <a:pt x="7341" y="2536"/>
                  </a:cubicBezTo>
                  <a:cubicBezTo>
                    <a:pt x="7232" y="2681"/>
                    <a:pt x="7145" y="2738"/>
                    <a:pt x="7040" y="2738"/>
                  </a:cubicBezTo>
                  <a:cubicBezTo>
                    <a:pt x="6973" y="2738"/>
                    <a:pt x="6897" y="2714"/>
                    <a:pt x="6804" y="2675"/>
                  </a:cubicBezTo>
                  <a:cubicBezTo>
                    <a:pt x="6008" y="2317"/>
                    <a:pt x="5332" y="1780"/>
                    <a:pt x="4735" y="1143"/>
                  </a:cubicBezTo>
                  <a:cubicBezTo>
                    <a:pt x="4417" y="805"/>
                    <a:pt x="4079" y="427"/>
                    <a:pt x="3780" y="89"/>
                  </a:cubicBezTo>
                  <a:cubicBezTo>
                    <a:pt x="3382" y="109"/>
                    <a:pt x="3024" y="129"/>
                    <a:pt x="2666" y="308"/>
                  </a:cubicBezTo>
                  <a:cubicBezTo>
                    <a:pt x="1930" y="686"/>
                    <a:pt x="1294" y="1183"/>
                    <a:pt x="856" y="1899"/>
                  </a:cubicBezTo>
                  <a:cubicBezTo>
                    <a:pt x="538" y="2416"/>
                    <a:pt x="359" y="3013"/>
                    <a:pt x="239" y="3610"/>
                  </a:cubicBezTo>
                  <a:cubicBezTo>
                    <a:pt x="40" y="4426"/>
                    <a:pt x="1" y="5281"/>
                    <a:pt x="60" y="6097"/>
                  </a:cubicBezTo>
                  <a:cubicBezTo>
                    <a:pt x="80" y="6892"/>
                    <a:pt x="160" y="7688"/>
                    <a:pt x="199" y="8484"/>
                  </a:cubicBezTo>
                  <a:lnTo>
                    <a:pt x="279" y="9458"/>
                  </a:lnTo>
                  <a:cubicBezTo>
                    <a:pt x="299" y="9697"/>
                    <a:pt x="478" y="9797"/>
                    <a:pt x="677" y="9856"/>
                  </a:cubicBezTo>
                  <a:cubicBezTo>
                    <a:pt x="737" y="9866"/>
                    <a:pt x="801" y="9871"/>
                    <a:pt x="866" y="9871"/>
                  </a:cubicBezTo>
                  <a:cubicBezTo>
                    <a:pt x="931" y="9871"/>
                    <a:pt x="995" y="9866"/>
                    <a:pt x="1055" y="9856"/>
                  </a:cubicBezTo>
                  <a:cubicBezTo>
                    <a:pt x="1652" y="9836"/>
                    <a:pt x="2248" y="9777"/>
                    <a:pt x="2825" y="9757"/>
                  </a:cubicBezTo>
                  <a:cubicBezTo>
                    <a:pt x="3084" y="9737"/>
                    <a:pt x="3382" y="9737"/>
                    <a:pt x="3740" y="9737"/>
                  </a:cubicBezTo>
                  <a:cubicBezTo>
                    <a:pt x="3502" y="8643"/>
                    <a:pt x="3561" y="7569"/>
                    <a:pt x="3681" y="6494"/>
                  </a:cubicBezTo>
                  <a:lnTo>
                    <a:pt x="3681" y="6494"/>
                  </a:lnTo>
                  <a:cubicBezTo>
                    <a:pt x="3919" y="6514"/>
                    <a:pt x="3959" y="6554"/>
                    <a:pt x="3959" y="6594"/>
                  </a:cubicBezTo>
                  <a:lnTo>
                    <a:pt x="3959" y="6853"/>
                  </a:lnTo>
                  <a:cubicBezTo>
                    <a:pt x="3820" y="7807"/>
                    <a:pt x="3880" y="8762"/>
                    <a:pt x="4138" y="9737"/>
                  </a:cubicBezTo>
                  <a:cubicBezTo>
                    <a:pt x="4198" y="9757"/>
                    <a:pt x="4238" y="9777"/>
                    <a:pt x="4277" y="9777"/>
                  </a:cubicBezTo>
                  <a:cubicBezTo>
                    <a:pt x="6366" y="9797"/>
                    <a:pt x="8435" y="9856"/>
                    <a:pt x="10524" y="9876"/>
                  </a:cubicBezTo>
                  <a:cubicBezTo>
                    <a:pt x="10842" y="9876"/>
                    <a:pt x="11160" y="9836"/>
                    <a:pt x="11499" y="9777"/>
                  </a:cubicBezTo>
                  <a:cubicBezTo>
                    <a:pt x="11856" y="9715"/>
                    <a:pt x="12213" y="9665"/>
                    <a:pt x="12580" y="9665"/>
                  </a:cubicBezTo>
                  <a:cubicBezTo>
                    <a:pt x="12683" y="9665"/>
                    <a:pt x="12786" y="9669"/>
                    <a:pt x="12891" y="9677"/>
                  </a:cubicBezTo>
                  <a:cubicBezTo>
                    <a:pt x="12923" y="9681"/>
                    <a:pt x="12955" y="9683"/>
                    <a:pt x="12989" y="9683"/>
                  </a:cubicBezTo>
                  <a:cubicBezTo>
                    <a:pt x="13123" y="9683"/>
                    <a:pt x="13269" y="9657"/>
                    <a:pt x="13428" y="9657"/>
                  </a:cubicBezTo>
                  <a:cubicBezTo>
                    <a:pt x="13428" y="9458"/>
                    <a:pt x="13448" y="9279"/>
                    <a:pt x="13428" y="9140"/>
                  </a:cubicBezTo>
                  <a:cubicBezTo>
                    <a:pt x="13388" y="8404"/>
                    <a:pt x="13349" y="7708"/>
                    <a:pt x="13408" y="6992"/>
                  </a:cubicBezTo>
                  <a:cubicBezTo>
                    <a:pt x="13408" y="6872"/>
                    <a:pt x="13428" y="6753"/>
                    <a:pt x="13448" y="6654"/>
                  </a:cubicBezTo>
                  <a:cubicBezTo>
                    <a:pt x="13488" y="6594"/>
                    <a:pt x="13567" y="6574"/>
                    <a:pt x="13647" y="6494"/>
                  </a:cubicBezTo>
                  <a:cubicBezTo>
                    <a:pt x="13786" y="6773"/>
                    <a:pt x="13806" y="6992"/>
                    <a:pt x="13786" y="7250"/>
                  </a:cubicBezTo>
                  <a:cubicBezTo>
                    <a:pt x="13726" y="7509"/>
                    <a:pt x="13707" y="7807"/>
                    <a:pt x="13726" y="8086"/>
                  </a:cubicBezTo>
                  <a:cubicBezTo>
                    <a:pt x="13726" y="8484"/>
                    <a:pt x="13786" y="8901"/>
                    <a:pt x="13826" y="9299"/>
                  </a:cubicBezTo>
                  <a:cubicBezTo>
                    <a:pt x="13826" y="9439"/>
                    <a:pt x="13886" y="9538"/>
                    <a:pt x="13906" y="9657"/>
                  </a:cubicBezTo>
                  <a:cubicBezTo>
                    <a:pt x="14029" y="9666"/>
                    <a:pt x="14142" y="9670"/>
                    <a:pt x="14253" y="9670"/>
                  </a:cubicBezTo>
                  <a:cubicBezTo>
                    <a:pt x="14408" y="9670"/>
                    <a:pt x="14558" y="9661"/>
                    <a:pt x="14721" y="9637"/>
                  </a:cubicBezTo>
                  <a:cubicBezTo>
                    <a:pt x="15020" y="9578"/>
                    <a:pt x="15318" y="9578"/>
                    <a:pt x="15636" y="9558"/>
                  </a:cubicBezTo>
                  <a:cubicBezTo>
                    <a:pt x="16074" y="9538"/>
                    <a:pt x="16492" y="9558"/>
                    <a:pt x="16929" y="9439"/>
                  </a:cubicBezTo>
                  <a:cubicBezTo>
                    <a:pt x="17009" y="8742"/>
                    <a:pt x="17068" y="8086"/>
                    <a:pt x="17009" y="7449"/>
                  </a:cubicBezTo>
                  <a:cubicBezTo>
                    <a:pt x="16969" y="6693"/>
                    <a:pt x="16889" y="5918"/>
                    <a:pt x="16889" y="5182"/>
                  </a:cubicBezTo>
                  <a:cubicBezTo>
                    <a:pt x="16889" y="4366"/>
                    <a:pt x="16750" y="3570"/>
                    <a:pt x="16452" y="2794"/>
                  </a:cubicBezTo>
                  <a:cubicBezTo>
                    <a:pt x="16074" y="1780"/>
                    <a:pt x="15457" y="984"/>
                    <a:pt x="14423" y="527"/>
                  </a:cubicBezTo>
                  <a:cubicBezTo>
                    <a:pt x="13866" y="288"/>
                    <a:pt x="13229" y="89"/>
                    <a:pt x="12612" y="9"/>
                  </a:cubicBezTo>
                  <a:cubicBezTo>
                    <a:pt x="12566" y="3"/>
                    <a:pt x="12515" y="1"/>
                    <a:pt x="12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2"/>
            <p:cNvSpPr/>
            <p:nvPr/>
          </p:nvSpPr>
          <p:spPr>
            <a:xfrm>
              <a:off x="5817837" y="2273518"/>
              <a:ext cx="615305" cy="425547"/>
            </a:xfrm>
            <a:custGeom>
              <a:rect b="b" l="l" r="r" t="t"/>
              <a:pathLst>
                <a:path extrusionOk="0" h="7379" w="9808">
                  <a:moveTo>
                    <a:pt x="3530" y="1"/>
                  </a:moveTo>
                  <a:cubicBezTo>
                    <a:pt x="3369" y="1"/>
                    <a:pt x="3207" y="7"/>
                    <a:pt x="3044" y="18"/>
                  </a:cubicBezTo>
                  <a:cubicBezTo>
                    <a:pt x="2825" y="18"/>
                    <a:pt x="2586" y="38"/>
                    <a:pt x="2387" y="118"/>
                  </a:cubicBezTo>
                  <a:cubicBezTo>
                    <a:pt x="1890" y="237"/>
                    <a:pt x="1393" y="456"/>
                    <a:pt x="1134" y="913"/>
                  </a:cubicBezTo>
                  <a:cubicBezTo>
                    <a:pt x="736" y="1570"/>
                    <a:pt x="338" y="2246"/>
                    <a:pt x="219" y="3022"/>
                  </a:cubicBezTo>
                  <a:cubicBezTo>
                    <a:pt x="199" y="3201"/>
                    <a:pt x="159" y="3340"/>
                    <a:pt x="119" y="3519"/>
                  </a:cubicBezTo>
                  <a:cubicBezTo>
                    <a:pt x="0" y="3917"/>
                    <a:pt x="0" y="4335"/>
                    <a:pt x="40" y="4753"/>
                  </a:cubicBezTo>
                  <a:cubicBezTo>
                    <a:pt x="100" y="5091"/>
                    <a:pt x="100" y="5429"/>
                    <a:pt x="100" y="5747"/>
                  </a:cubicBezTo>
                  <a:cubicBezTo>
                    <a:pt x="100" y="6205"/>
                    <a:pt x="139" y="6622"/>
                    <a:pt x="298" y="7040"/>
                  </a:cubicBezTo>
                  <a:cubicBezTo>
                    <a:pt x="338" y="7179"/>
                    <a:pt x="438" y="7279"/>
                    <a:pt x="497" y="7378"/>
                  </a:cubicBezTo>
                  <a:cubicBezTo>
                    <a:pt x="736" y="7339"/>
                    <a:pt x="816" y="7199"/>
                    <a:pt x="915" y="7080"/>
                  </a:cubicBezTo>
                  <a:cubicBezTo>
                    <a:pt x="1333" y="6543"/>
                    <a:pt x="1512" y="5926"/>
                    <a:pt x="1651" y="5310"/>
                  </a:cubicBezTo>
                  <a:cubicBezTo>
                    <a:pt x="1790" y="4792"/>
                    <a:pt x="1950" y="4255"/>
                    <a:pt x="2109" y="3798"/>
                  </a:cubicBezTo>
                  <a:cubicBezTo>
                    <a:pt x="2254" y="3725"/>
                    <a:pt x="2387" y="3690"/>
                    <a:pt x="2513" y="3690"/>
                  </a:cubicBezTo>
                  <a:cubicBezTo>
                    <a:pt x="2663" y="3690"/>
                    <a:pt x="2804" y="3740"/>
                    <a:pt x="2944" y="3837"/>
                  </a:cubicBezTo>
                  <a:cubicBezTo>
                    <a:pt x="3621" y="4255"/>
                    <a:pt x="4376" y="4514"/>
                    <a:pt x="5093" y="4852"/>
                  </a:cubicBezTo>
                  <a:cubicBezTo>
                    <a:pt x="5292" y="4932"/>
                    <a:pt x="5490" y="5011"/>
                    <a:pt x="5689" y="5011"/>
                  </a:cubicBezTo>
                  <a:cubicBezTo>
                    <a:pt x="5957" y="5039"/>
                    <a:pt x="6214" y="5067"/>
                    <a:pt x="6475" y="5067"/>
                  </a:cubicBezTo>
                  <a:cubicBezTo>
                    <a:pt x="6584" y="5067"/>
                    <a:pt x="6693" y="5063"/>
                    <a:pt x="6803" y="5051"/>
                  </a:cubicBezTo>
                  <a:cubicBezTo>
                    <a:pt x="7221" y="5031"/>
                    <a:pt x="7679" y="4951"/>
                    <a:pt x="8096" y="4892"/>
                  </a:cubicBezTo>
                  <a:cubicBezTo>
                    <a:pt x="8216" y="4852"/>
                    <a:pt x="8355" y="4812"/>
                    <a:pt x="8454" y="4733"/>
                  </a:cubicBezTo>
                  <a:cubicBezTo>
                    <a:pt x="9011" y="4355"/>
                    <a:pt x="9469" y="3897"/>
                    <a:pt x="9807" y="3300"/>
                  </a:cubicBezTo>
                  <a:cubicBezTo>
                    <a:pt x="9708" y="3241"/>
                    <a:pt x="9668" y="3201"/>
                    <a:pt x="9608" y="3201"/>
                  </a:cubicBezTo>
                  <a:cubicBezTo>
                    <a:pt x="8912" y="3022"/>
                    <a:pt x="8375" y="2644"/>
                    <a:pt x="7957" y="2047"/>
                  </a:cubicBezTo>
                  <a:cubicBezTo>
                    <a:pt x="7878" y="1928"/>
                    <a:pt x="7758" y="1828"/>
                    <a:pt x="7679" y="1709"/>
                  </a:cubicBezTo>
                  <a:cubicBezTo>
                    <a:pt x="7321" y="1172"/>
                    <a:pt x="6863" y="834"/>
                    <a:pt x="6286" y="575"/>
                  </a:cubicBezTo>
                  <a:cubicBezTo>
                    <a:pt x="5384" y="201"/>
                    <a:pt x="4482" y="1"/>
                    <a:pt x="35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2"/>
            <p:cNvSpPr/>
            <p:nvPr/>
          </p:nvSpPr>
          <p:spPr>
            <a:xfrm>
              <a:off x="5579439" y="2262216"/>
              <a:ext cx="1114487" cy="1403861"/>
            </a:xfrm>
            <a:custGeom>
              <a:rect b="b" l="l" r="r" t="t"/>
              <a:pathLst>
                <a:path extrusionOk="0" h="24343" w="17765">
                  <a:moveTo>
                    <a:pt x="7119" y="268"/>
                  </a:moveTo>
                  <a:cubicBezTo>
                    <a:pt x="8111" y="268"/>
                    <a:pt x="9082" y="452"/>
                    <a:pt x="9987" y="851"/>
                  </a:cubicBezTo>
                  <a:cubicBezTo>
                    <a:pt x="10524" y="1109"/>
                    <a:pt x="11021" y="1428"/>
                    <a:pt x="11359" y="1945"/>
                  </a:cubicBezTo>
                  <a:cubicBezTo>
                    <a:pt x="11419" y="2064"/>
                    <a:pt x="11518" y="2164"/>
                    <a:pt x="11618" y="2263"/>
                  </a:cubicBezTo>
                  <a:cubicBezTo>
                    <a:pt x="12016" y="2840"/>
                    <a:pt x="12573" y="3218"/>
                    <a:pt x="13269" y="3397"/>
                  </a:cubicBezTo>
                  <a:cubicBezTo>
                    <a:pt x="13309" y="3417"/>
                    <a:pt x="13368" y="3437"/>
                    <a:pt x="13448" y="3496"/>
                  </a:cubicBezTo>
                  <a:cubicBezTo>
                    <a:pt x="13110" y="4093"/>
                    <a:pt x="12652" y="4531"/>
                    <a:pt x="12095" y="4909"/>
                  </a:cubicBezTo>
                  <a:cubicBezTo>
                    <a:pt x="11996" y="4988"/>
                    <a:pt x="11877" y="5028"/>
                    <a:pt x="11777" y="5048"/>
                  </a:cubicBezTo>
                  <a:cubicBezTo>
                    <a:pt x="11359" y="5128"/>
                    <a:pt x="10922" y="5207"/>
                    <a:pt x="10504" y="5227"/>
                  </a:cubicBezTo>
                  <a:cubicBezTo>
                    <a:pt x="10432" y="5231"/>
                    <a:pt x="10360" y="5232"/>
                    <a:pt x="10289" y="5232"/>
                  </a:cubicBezTo>
                  <a:cubicBezTo>
                    <a:pt x="9989" y="5232"/>
                    <a:pt x="9699" y="5203"/>
                    <a:pt x="9410" y="5187"/>
                  </a:cubicBezTo>
                  <a:cubicBezTo>
                    <a:pt x="9211" y="5147"/>
                    <a:pt x="9012" y="5108"/>
                    <a:pt x="8813" y="5028"/>
                  </a:cubicBezTo>
                  <a:cubicBezTo>
                    <a:pt x="8117" y="4710"/>
                    <a:pt x="7381" y="4451"/>
                    <a:pt x="6724" y="4033"/>
                  </a:cubicBezTo>
                  <a:cubicBezTo>
                    <a:pt x="6573" y="3936"/>
                    <a:pt x="6433" y="3886"/>
                    <a:pt x="6289" y="3886"/>
                  </a:cubicBezTo>
                  <a:cubicBezTo>
                    <a:pt x="6168" y="3886"/>
                    <a:pt x="6045" y="3921"/>
                    <a:pt x="5909" y="3994"/>
                  </a:cubicBezTo>
                  <a:cubicBezTo>
                    <a:pt x="5750" y="4451"/>
                    <a:pt x="5590" y="4949"/>
                    <a:pt x="5451" y="5486"/>
                  </a:cubicBezTo>
                  <a:cubicBezTo>
                    <a:pt x="5332" y="6102"/>
                    <a:pt x="5153" y="6699"/>
                    <a:pt x="4735" y="7216"/>
                  </a:cubicBezTo>
                  <a:cubicBezTo>
                    <a:pt x="4616" y="7296"/>
                    <a:pt x="4516" y="7435"/>
                    <a:pt x="4297" y="7475"/>
                  </a:cubicBezTo>
                  <a:cubicBezTo>
                    <a:pt x="4238" y="7375"/>
                    <a:pt x="4138" y="7276"/>
                    <a:pt x="4098" y="7137"/>
                  </a:cubicBezTo>
                  <a:cubicBezTo>
                    <a:pt x="3939" y="6739"/>
                    <a:pt x="3900" y="6321"/>
                    <a:pt x="3900" y="5884"/>
                  </a:cubicBezTo>
                  <a:cubicBezTo>
                    <a:pt x="3900" y="5545"/>
                    <a:pt x="3900" y="5227"/>
                    <a:pt x="3840" y="4909"/>
                  </a:cubicBezTo>
                  <a:cubicBezTo>
                    <a:pt x="3800" y="4491"/>
                    <a:pt x="3800" y="4093"/>
                    <a:pt x="3919" y="3695"/>
                  </a:cubicBezTo>
                  <a:cubicBezTo>
                    <a:pt x="3959" y="3536"/>
                    <a:pt x="3999" y="3357"/>
                    <a:pt x="4019" y="3218"/>
                  </a:cubicBezTo>
                  <a:cubicBezTo>
                    <a:pt x="4158" y="2442"/>
                    <a:pt x="4536" y="1805"/>
                    <a:pt x="4934" y="1149"/>
                  </a:cubicBezTo>
                  <a:cubicBezTo>
                    <a:pt x="5193" y="731"/>
                    <a:pt x="5650" y="512"/>
                    <a:pt x="6147" y="373"/>
                  </a:cubicBezTo>
                  <a:cubicBezTo>
                    <a:pt x="6386" y="333"/>
                    <a:pt x="6605" y="314"/>
                    <a:pt x="6824" y="274"/>
                  </a:cubicBezTo>
                  <a:cubicBezTo>
                    <a:pt x="6922" y="270"/>
                    <a:pt x="7021" y="268"/>
                    <a:pt x="7119" y="268"/>
                  </a:cubicBezTo>
                  <a:close/>
                  <a:moveTo>
                    <a:pt x="11916" y="6102"/>
                  </a:moveTo>
                  <a:cubicBezTo>
                    <a:pt x="11976" y="6202"/>
                    <a:pt x="12016" y="6341"/>
                    <a:pt x="12115" y="6421"/>
                  </a:cubicBezTo>
                  <a:cubicBezTo>
                    <a:pt x="12195" y="6520"/>
                    <a:pt x="12354" y="6540"/>
                    <a:pt x="12414" y="6620"/>
                  </a:cubicBezTo>
                  <a:cubicBezTo>
                    <a:pt x="12493" y="6719"/>
                    <a:pt x="12613" y="6878"/>
                    <a:pt x="12593" y="6997"/>
                  </a:cubicBezTo>
                  <a:cubicBezTo>
                    <a:pt x="12553" y="7415"/>
                    <a:pt x="12374" y="7773"/>
                    <a:pt x="11996" y="7992"/>
                  </a:cubicBezTo>
                  <a:cubicBezTo>
                    <a:pt x="11976" y="8012"/>
                    <a:pt x="11916" y="8012"/>
                    <a:pt x="11877" y="8012"/>
                  </a:cubicBezTo>
                  <a:cubicBezTo>
                    <a:pt x="11817" y="8012"/>
                    <a:pt x="11797" y="7992"/>
                    <a:pt x="11717" y="7972"/>
                  </a:cubicBezTo>
                  <a:cubicBezTo>
                    <a:pt x="11717" y="7853"/>
                    <a:pt x="11678" y="7734"/>
                    <a:pt x="11697" y="7614"/>
                  </a:cubicBezTo>
                  <a:cubicBezTo>
                    <a:pt x="11797" y="7117"/>
                    <a:pt x="11618" y="6600"/>
                    <a:pt x="11857" y="6122"/>
                  </a:cubicBezTo>
                  <a:cubicBezTo>
                    <a:pt x="11857" y="6122"/>
                    <a:pt x="11877" y="6122"/>
                    <a:pt x="11916" y="6102"/>
                  </a:cubicBezTo>
                  <a:close/>
                  <a:moveTo>
                    <a:pt x="6207" y="4252"/>
                  </a:moveTo>
                  <a:cubicBezTo>
                    <a:pt x="6605" y="4411"/>
                    <a:pt x="6963" y="4531"/>
                    <a:pt x="7321" y="4730"/>
                  </a:cubicBezTo>
                  <a:cubicBezTo>
                    <a:pt x="7699" y="4929"/>
                    <a:pt x="8057" y="5128"/>
                    <a:pt x="8455" y="5307"/>
                  </a:cubicBezTo>
                  <a:cubicBezTo>
                    <a:pt x="8694" y="5406"/>
                    <a:pt x="8912" y="5506"/>
                    <a:pt x="9151" y="5525"/>
                  </a:cubicBezTo>
                  <a:cubicBezTo>
                    <a:pt x="9504" y="5537"/>
                    <a:pt x="9850" y="5570"/>
                    <a:pt x="10198" y="5570"/>
                  </a:cubicBezTo>
                  <a:cubicBezTo>
                    <a:pt x="10437" y="5570"/>
                    <a:pt x="10678" y="5554"/>
                    <a:pt x="10922" y="5506"/>
                  </a:cubicBezTo>
                  <a:cubicBezTo>
                    <a:pt x="10961" y="5499"/>
                    <a:pt x="11006" y="5497"/>
                    <a:pt x="11051" y="5497"/>
                  </a:cubicBezTo>
                  <a:cubicBezTo>
                    <a:pt x="11143" y="5497"/>
                    <a:pt x="11240" y="5506"/>
                    <a:pt x="11320" y="5506"/>
                  </a:cubicBezTo>
                  <a:cubicBezTo>
                    <a:pt x="11379" y="5585"/>
                    <a:pt x="11399" y="5605"/>
                    <a:pt x="11399" y="5645"/>
                  </a:cubicBezTo>
                  <a:cubicBezTo>
                    <a:pt x="11379" y="6341"/>
                    <a:pt x="11320" y="7017"/>
                    <a:pt x="11280" y="7714"/>
                  </a:cubicBezTo>
                  <a:cubicBezTo>
                    <a:pt x="11280" y="7773"/>
                    <a:pt x="11220" y="7793"/>
                    <a:pt x="11200" y="7833"/>
                  </a:cubicBezTo>
                  <a:cubicBezTo>
                    <a:pt x="11180" y="8271"/>
                    <a:pt x="11140" y="8688"/>
                    <a:pt x="11140" y="9126"/>
                  </a:cubicBezTo>
                  <a:cubicBezTo>
                    <a:pt x="11140" y="9504"/>
                    <a:pt x="11041" y="9862"/>
                    <a:pt x="10922" y="10200"/>
                  </a:cubicBezTo>
                  <a:cubicBezTo>
                    <a:pt x="10683" y="10857"/>
                    <a:pt x="10186" y="11155"/>
                    <a:pt x="9549" y="11294"/>
                  </a:cubicBezTo>
                  <a:cubicBezTo>
                    <a:pt x="9329" y="11347"/>
                    <a:pt x="9102" y="11372"/>
                    <a:pt x="8868" y="11372"/>
                  </a:cubicBezTo>
                  <a:cubicBezTo>
                    <a:pt x="8658" y="11372"/>
                    <a:pt x="8442" y="11352"/>
                    <a:pt x="8216" y="11314"/>
                  </a:cubicBezTo>
                  <a:cubicBezTo>
                    <a:pt x="7679" y="11255"/>
                    <a:pt x="7142" y="11095"/>
                    <a:pt x="6605" y="11016"/>
                  </a:cubicBezTo>
                  <a:cubicBezTo>
                    <a:pt x="6307" y="10976"/>
                    <a:pt x="6028" y="10817"/>
                    <a:pt x="5809" y="10598"/>
                  </a:cubicBezTo>
                  <a:cubicBezTo>
                    <a:pt x="5531" y="10320"/>
                    <a:pt x="5292" y="10001"/>
                    <a:pt x="5153" y="9623"/>
                  </a:cubicBezTo>
                  <a:cubicBezTo>
                    <a:pt x="5033" y="9285"/>
                    <a:pt x="4954" y="8927"/>
                    <a:pt x="4894" y="8569"/>
                  </a:cubicBezTo>
                  <a:cubicBezTo>
                    <a:pt x="4815" y="8291"/>
                    <a:pt x="4795" y="8012"/>
                    <a:pt x="4715" y="7674"/>
                  </a:cubicBezTo>
                  <a:cubicBezTo>
                    <a:pt x="5093" y="7216"/>
                    <a:pt x="5391" y="6679"/>
                    <a:pt x="5610" y="6082"/>
                  </a:cubicBezTo>
                  <a:cubicBezTo>
                    <a:pt x="5690" y="5844"/>
                    <a:pt x="5750" y="5605"/>
                    <a:pt x="5809" y="5386"/>
                  </a:cubicBezTo>
                  <a:cubicBezTo>
                    <a:pt x="5869" y="5008"/>
                    <a:pt x="6028" y="4630"/>
                    <a:pt x="6207" y="4252"/>
                  </a:cubicBezTo>
                  <a:close/>
                  <a:moveTo>
                    <a:pt x="9211" y="12010"/>
                  </a:moveTo>
                  <a:cubicBezTo>
                    <a:pt x="9390" y="12309"/>
                    <a:pt x="9211" y="12607"/>
                    <a:pt x="9231" y="12906"/>
                  </a:cubicBezTo>
                  <a:cubicBezTo>
                    <a:pt x="9271" y="13184"/>
                    <a:pt x="9271" y="13483"/>
                    <a:pt x="9290" y="13761"/>
                  </a:cubicBezTo>
                  <a:cubicBezTo>
                    <a:pt x="9131" y="13801"/>
                    <a:pt x="9012" y="13860"/>
                    <a:pt x="8912" y="13880"/>
                  </a:cubicBezTo>
                  <a:cubicBezTo>
                    <a:pt x="8515" y="13880"/>
                    <a:pt x="8137" y="13781"/>
                    <a:pt x="7799" y="13642"/>
                  </a:cubicBezTo>
                  <a:cubicBezTo>
                    <a:pt x="7580" y="13542"/>
                    <a:pt x="7440" y="13363"/>
                    <a:pt x="7421" y="13105"/>
                  </a:cubicBezTo>
                  <a:cubicBezTo>
                    <a:pt x="7401" y="12786"/>
                    <a:pt x="7341" y="12468"/>
                    <a:pt x="7540" y="12150"/>
                  </a:cubicBezTo>
                  <a:cubicBezTo>
                    <a:pt x="7720" y="12169"/>
                    <a:pt x="7902" y="12180"/>
                    <a:pt x="8084" y="12180"/>
                  </a:cubicBezTo>
                  <a:cubicBezTo>
                    <a:pt x="8465" y="12180"/>
                    <a:pt x="8847" y="12132"/>
                    <a:pt x="9211" y="12010"/>
                  </a:cubicBezTo>
                  <a:close/>
                  <a:moveTo>
                    <a:pt x="9846" y="14010"/>
                  </a:moveTo>
                  <a:cubicBezTo>
                    <a:pt x="9943" y="14010"/>
                    <a:pt x="10036" y="14023"/>
                    <a:pt x="10126" y="14040"/>
                  </a:cubicBezTo>
                  <a:cubicBezTo>
                    <a:pt x="10192" y="14046"/>
                    <a:pt x="10259" y="14048"/>
                    <a:pt x="10325" y="14048"/>
                  </a:cubicBezTo>
                  <a:cubicBezTo>
                    <a:pt x="10457" y="14048"/>
                    <a:pt x="10590" y="14040"/>
                    <a:pt x="10723" y="14040"/>
                  </a:cubicBezTo>
                  <a:cubicBezTo>
                    <a:pt x="10858" y="14027"/>
                    <a:pt x="10992" y="14023"/>
                    <a:pt x="11125" y="14023"/>
                  </a:cubicBezTo>
                  <a:cubicBezTo>
                    <a:pt x="11421" y="14023"/>
                    <a:pt x="11714" y="14046"/>
                    <a:pt x="12016" y="14059"/>
                  </a:cubicBezTo>
                  <a:cubicBezTo>
                    <a:pt x="12056" y="14696"/>
                    <a:pt x="11717" y="15154"/>
                    <a:pt x="11320" y="15571"/>
                  </a:cubicBezTo>
                  <a:cubicBezTo>
                    <a:pt x="11160" y="15770"/>
                    <a:pt x="10922" y="15929"/>
                    <a:pt x="10723" y="16088"/>
                  </a:cubicBezTo>
                  <a:cubicBezTo>
                    <a:pt x="10641" y="16171"/>
                    <a:pt x="10574" y="16210"/>
                    <a:pt x="10507" y="16210"/>
                  </a:cubicBezTo>
                  <a:cubicBezTo>
                    <a:pt x="10445" y="16210"/>
                    <a:pt x="10382" y="16176"/>
                    <a:pt x="10305" y="16108"/>
                  </a:cubicBezTo>
                  <a:cubicBezTo>
                    <a:pt x="9788" y="15691"/>
                    <a:pt x="9290" y="15273"/>
                    <a:pt x="8773" y="14855"/>
                  </a:cubicBezTo>
                  <a:cubicBezTo>
                    <a:pt x="8773" y="14378"/>
                    <a:pt x="8773" y="14378"/>
                    <a:pt x="9131" y="14258"/>
                  </a:cubicBezTo>
                  <a:cubicBezTo>
                    <a:pt x="9231" y="14219"/>
                    <a:pt x="9330" y="14199"/>
                    <a:pt x="9410" y="14119"/>
                  </a:cubicBezTo>
                  <a:cubicBezTo>
                    <a:pt x="9562" y="14037"/>
                    <a:pt x="9708" y="14010"/>
                    <a:pt x="9846" y="14010"/>
                  </a:cubicBezTo>
                  <a:close/>
                  <a:moveTo>
                    <a:pt x="6320" y="13855"/>
                  </a:moveTo>
                  <a:cubicBezTo>
                    <a:pt x="6886" y="13855"/>
                    <a:pt x="7452" y="13932"/>
                    <a:pt x="8017" y="14179"/>
                  </a:cubicBezTo>
                  <a:cubicBezTo>
                    <a:pt x="8336" y="14298"/>
                    <a:pt x="8415" y="14477"/>
                    <a:pt x="8336" y="14795"/>
                  </a:cubicBezTo>
                  <a:cubicBezTo>
                    <a:pt x="8316" y="14875"/>
                    <a:pt x="8296" y="14955"/>
                    <a:pt x="8236" y="15034"/>
                  </a:cubicBezTo>
                  <a:cubicBezTo>
                    <a:pt x="8017" y="15472"/>
                    <a:pt x="7739" y="15890"/>
                    <a:pt x="7421" y="16327"/>
                  </a:cubicBezTo>
                  <a:cubicBezTo>
                    <a:pt x="7122" y="16287"/>
                    <a:pt x="6864" y="16188"/>
                    <a:pt x="6685" y="16049"/>
                  </a:cubicBezTo>
                  <a:cubicBezTo>
                    <a:pt x="6048" y="15571"/>
                    <a:pt x="5411" y="15094"/>
                    <a:pt x="4914" y="14477"/>
                  </a:cubicBezTo>
                  <a:cubicBezTo>
                    <a:pt x="4815" y="14338"/>
                    <a:pt x="4655" y="14199"/>
                    <a:pt x="4735" y="13980"/>
                  </a:cubicBezTo>
                  <a:cubicBezTo>
                    <a:pt x="5263" y="13922"/>
                    <a:pt x="5792" y="13855"/>
                    <a:pt x="6320" y="13855"/>
                  </a:cubicBezTo>
                  <a:close/>
                  <a:moveTo>
                    <a:pt x="12796" y="14070"/>
                  </a:moveTo>
                  <a:cubicBezTo>
                    <a:pt x="12847" y="14070"/>
                    <a:pt x="12898" y="14073"/>
                    <a:pt x="12951" y="14079"/>
                  </a:cubicBezTo>
                  <a:cubicBezTo>
                    <a:pt x="13567" y="14159"/>
                    <a:pt x="14184" y="14318"/>
                    <a:pt x="14761" y="14597"/>
                  </a:cubicBezTo>
                  <a:cubicBezTo>
                    <a:pt x="15775" y="15054"/>
                    <a:pt x="16372" y="15850"/>
                    <a:pt x="16770" y="16864"/>
                  </a:cubicBezTo>
                  <a:cubicBezTo>
                    <a:pt x="17068" y="17640"/>
                    <a:pt x="17228" y="18436"/>
                    <a:pt x="17228" y="19251"/>
                  </a:cubicBezTo>
                  <a:cubicBezTo>
                    <a:pt x="17228" y="19987"/>
                    <a:pt x="17287" y="20763"/>
                    <a:pt x="17347" y="21519"/>
                  </a:cubicBezTo>
                  <a:cubicBezTo>
                    <a:pt x="17446" y="22215"/>
                    <a:pt x="17387" y="22852"/>
                    <a:pt x="17267" y="23508"/>
                  </a:cubicBezTo>
                  <a:cubicBezTo>
                    <a:pt x="16850" y="23628"/>
                    <a:pt x="16392" y="23608"/>
                    <a:pt x="15974" y="23628"/>
                  </a:cubicBezTo>
                  <a:cubicBezTo>
                    <a:pt x="15676" y="23648"/>
                    <a:pt x="15358" y="23648"/>
                    <a:pt x="15059" y="23707"/>
                  </a:cubicBezTo>
                  <a:cubicBezTo>
                    <a:pt x="14896" y="23731"/>
                    <a:pt x="14747" y="23740"/>
                    <a:pt x="14591" y="23740"/>
                  </a:cubicBezTo>
                  <a:cubicBezTo>
                    <a:pt x="14481" y="23740"/>
                    <a:pt x="14367" y="23736"/>
                    <a:pt x="14244" y="23727"/>
                  </a:cubicBezTo>
                  <a:cubicBezTo>
                    <a:pt x="14204" y="23608"/>
                    <a:pt x="14184" y="23508"/>
                    <a:pt x="14164" y="23389"/>
                  </a:cubicBezTo>
                  <a:cubicBezTo>
                    <a:pt x="14144" y="22991"/>
                    <a:pt x="14085" y="22554"/>
                    <a:pt x="14065" y="22156"/>
                  </a:cubicBezTo>
                  <a:cubicBezTo>
                    <a:pt x="14065" y="21897"/>
                    <a:pt x="14085" y="21579"/>
                    <a:pt x="14104" y="21320"/>
                  </a:cubicBezTo>
                  <a:cubicBezTo>
                    <a:pt x="14144" y="21062"/>
                    <a:pt x="14144" y="20843"/>
                    <a:pt x="13985" y="20564"/>
                  </a:cubicBezTo>
                  <a:cubicBezTo>
                    <a:pt x="13886" y="20644"/>
                    <a:pt x="13806" y="20664"/>
                    <a:pt x="13786" y="20723"/>
                  </a:cubicBezTo>
                  <a:cubicBezTo>
                    <a:pt x="13746" y="20843"/>
                    <a:pt x="13746" y="20962"/>
                    <a:pt x="13746" y="21062"/>
                  </a:cubicBezTo>
                  <a:cubicBezTo>
                    <a:pt x="13687" y="21778"/>
                    <a:pt x="13746" y="22474"/>
                    <a:pt x="13766" y="23210"/>
                  </a:cubicBezTo>
                  <a:lnTo>
                    <a:pt x="13766" y="23727"/>
                  </a:lnTo>
                  <a:cubicBezTo>
                    <a:pt x="13587" y="23727"/>
                    <a:pt x="13388" y="23747"/>
                    <a:pt x="13209" y="23747"/>
                  </a:cubicBezTo>
                  <a:cubicBezTo>
                    <a:pt x="13158" y="23745"/>
                    <a:pt x="13106" y="23744"/>
                    <a:pt x="13055" y="23744"/>
                  </a:cubicBezTo>
                  <a:cubicBezTo>
                    <a:pt x="12633" y="23744"/>
                    <a:pt x="12225" y="23811"/>
                    <a:pt x="11817" y="23847"/>
                  </a:cubicBezTo>
                  <a:cubicBezTo>
                    <a:pt x="11499" y="23906"/>
                    <a:pt x="11180" y="23946"/>
                    <a:pt x="10842" y="23946"/>
                  </a:cubicBezTo>
                  <a:cubicBezTo>
                    <a:pt x="8753" y="23926"/>
                    <a:pt x="6704" y="23906"/>
                    <a:pt x="4616" y="23847"/>
                  </a:cubicBezTo>
                  <a:cubicBezTo>
                    <a:pt x="4556" y="23847"/>
                    <a:pt x="4536" y="23827"/>
                    <a:pt x="4457" y="23807"/>
                  </a:cubicBezTo>
                  <a:cubicBezTo>
                    <a:pt x="4218" y="22832"/>
                    <a:pt x="4138" y="21877"/>
                    <a:pt x="4297" y="20922"/>
                  </a:cubicBezTo>
                  <a:cubicBezTo>
                    <a:pt x="4317" y="20843"/>
                    <a:pt x="4297" y="20763"/>
                    <a:pt x="4297" y="20664"/>
                  </a:cubicBezTo>
                  <a:cubicBezTo>
                    <a:pt x="4297" y="20624"/>
                    <a:pt x="4238" y="20584"/>
                    <a:pt x="4019" y="20564"/>
                  </a:cubicBezTo>
                  <a:lnTo>
                    <a:pt x="4019" y="20564"/>
                  </a:lnTo>
                  <a:cubicBezTo>
                    <a:pt x="3860" y="21639"/>
                    <a:pt x="3840" y="22713"/>
                    <a:pt x="4059" y="23807"/>
                  </a:cubicBezTo>
                  <a:cubicBezTo>
                    <a:pt x="3721" y="23827"/>
                    <a:pt x="3422" y="23827"/>
                    <a:pt x="3144" y="23827"/>
                  </a:cubicBezTo>
                  <a:cubicBezTo>
                    <a:pt x="2547" y="23847"/>
                    <a:pt x="1950" y="23867"/>
                    <a:pt x="1373" y="23926"/>
                  </a:cubicBezTo>
                  <a:cubicBezTo>
                    <a:pt x="1294" y="23926"/>
                    <a:pt x="1214" y="23935"/>
                    <a:pt x="1134" y="23935"/>
                  </a:cubicBezTo>
                  <a:cubicBezTo>
                    <a:pt x="1095" y="23935"/>
                    <a:pt x="1055" y="23933"/>
                    <a:pt x="1015" y="23926"/>
                  </a:cubicBezTo>
                  <a:cubicBezTo>
                    <a:pt x="816" y="23867"/>
                    <a:pt x="637" y="23767"/>
                    <a:pt x="617" y="23528"/>
                  </a:cubicBezTo>
                  <a:lnTo>
                    <a:pt x="538" y="22554"/>
                  </a:lnTo>
                  <a:cubicBezTo>
                    <a:pt x="478" y="21758"/>
                    <a:pt x="418" y="20962"/>
                    <a:pt x="379" y="20166"/>
                  </a:cubicBezTo>
                  <a:cubicBezTo>
                    <a:pt x="359" y="19331"/>
                    <a:pt x="379" y="18495"/>
                    <a:pt x="558" y="17680"/>
                  </a:cubicBezTo>
                  <a:cubicBezTo>
                    <a:pt x="717" y="17083"/>
                    <a:pt x="856" y="16506"/>
                    <a:pt x="1174" y="15969"/>
                  </a:cubicBezTo>
                  <a:cubicBezTo>
                    <a:pt x="1632" y="15253"/>
                    <a:pt x="2248" y="14756"/>
                    <a:pt x="3004" y="14378"/>
                  </a:cubicBezTo>
                  <a:cubicBezTo>
                    <a:pt x="3323" y="14199"/>
                    <a:pt x="3701" y="14179"/>
                    <a:pt x="4118" y="14159"/>
                  </a:cubicBezTo>
                  <a:cubicBezTo>
                    <a:pt x="4417" y="14497"/>
                    <a:pt x="4735" y="14875"/>
                    <a:pt x="5053" y="15213"/>
                  </a:cubicBezTo>
                  <a:cubicBezTo>
                    <a:pt x="5650" y="15850"/>
                    <a:pt x="6326" y="16387"/>
                    <a:pt x="7122" y="16745"/>
                  </a:cubicBezTo>
                  <a:cubicBezTo>
                    <a:pt x="7224" y="16784"/>
                    <a:pt x="7304" y="16808"/>
                    <a:pt x="7374" y="16808"/>
                  </a:cubicBezTo>
                  <a:cubicBezTo>
                    <a:pt x="7484" y="16808"/>
                    <a:pt x="7570" y="16751"/>
                    <a:pt x="7679" y="16606"/>
                  </a:cubicBezTo>
                  <a:cubicBezTo>
                    <a:pt x="7799" y="16466"/>
                    <a:pt x="7878" y="16307"/>
                    <a:pt x="7938" y="16148"/>
                  </a:cubicBezTo>
                  <a:cubicBezTo>
                    <a:pt x="8117" y="15850"/>
                    <a:pt x="8216" y="15492"/>
                    <a:pt x="8535" y="15273"/>
                  </a:cubicBezTo>
                  <a:cubicBezTo>
                    <a:pt x="9231" y="15611"/>
                    <a:pt x="9688" y="16307"/>
                    <a:pt x="10325" y="16745"/>
                  </a:cubicBezTo>
                  <a:cubicBezTo>
                    <a:pt x="11399" y="16148"/>
                    <a:pt x="12095" y="15273"/>
                    <a:pt x="12473" y="14079"/>
                  </a:cubicBezTo>
                  <a:cubicBezTo>
                    <a:pt x="12593" y="14079"/>
                    <a:pt x="12694" y="14070"/>
                    <a:pt x="12796" y="14070"/>
                  </a:cubicBezTo>
                  <a:close/>
                  <a:moveTo>
                    <a:pt x="7234" y="1"/>
                  </a:moveTo>
                  <a:cubicBezTo>
                    <a:pt x="7051" y="1"/>
                    <a:pt x="6868" y="5"/>
                    <a:pt x="6685" y="15"/>
                  </a:cubicBezTo>
                  <a:cubicBezTo>
                    <a:pt x="5948" y="35"/>
                    <a:pt x="5332" y="234"/>
                    <a:pt x="4834" y="831"/>
                  </a:cubicBezTo>
                  <a:cubicBezTo>
                    <a:pt x="4636" y="1069"/>
                    <a:pt x="4457" y="1308"/>
                    <a:pt x="4357" y="1607"/>
                  </a:cubicBezTo>
                  <a:cubicBezTo>
                    <a:pt x="4258" y="1905"/>
                    <a:pt x="4098" y="2203"/>
                    <a:pt x="3999" y="2502"/>
                  </a:cubicBezTo>
                  <a:cubicBezTo>
                    <a:pt x="3919" y="2681"/>
                    <a:pt x="3840" y="2919"/>
                    <a:pt x="3760" y="3118"/>
                  </a:cubicBezTo>
                  <a:cubicBezTo>
                    <a:pt x="3721" y="3337"/>
                    <a:pt x="3701" y="3596"/>
                    <a:pt x="3621" y="3835"/>
                  </a:cubicBezTo>
                  <a:cubicBezTo>
                    <a:pt x="3522" y="4193"/>
                    <a:pt x="3462" y="4551"/>
                    <a:pt x="3502" y="4929"/>
                  </a:cubicBezTo>
                  <a:cubicBezTo>
                    <a:pt x="3522" y="5486"/>
                    <a:pt x="3541" y="6023"/>
                    <a:pt x="3601" y="6580"/>
                  </a:cubicBezTo>
                  <a:cubicBezTo>
                    <a:pt x="3621" y="6997"/>
                    <a:pt x="3721" y="7415"/>
                    <a:pt x="3919" y="7813"/>
                  </a:cubicBezTo>
                  <a:cubicBezTo>
                    <a:pt x="3959" y="7913"/>
                    <a:pt x="3999" y="8012"/>
                    <a:pt x="4059" y="8072"/>
                  </a:cubicBezTo>
                  <a:cubicBezTo>
                    <a:pt x="4158" y="8111"/>
                    <a:pt x="4297" y="8131"/>
                    <a:pt x="4417" y="8171"/>
                  </a:cubicBezTo>
                  <a:cubicBezTo>
                    <a:pt x="4337" y="8768"/>
                    <a:pt x="4516" y="9305"/>
                    <a:pt x="4735" y="9822"/>
                  </a:cubicBezTo>
                  <a:cubicBezTo>
                    <a:pt x="5113" y="10678"/>
                    <a:pt x="5630" y="11374"/>
                    <a:pt x="6505" y="11792"/>
                  </a:cubicBezTo>
                  <a:cubicBezTo>
                    <a:pt x="6645" y="11871"/>
                    <a:pt x="6804" y="11991"/>
                    <a:pt x="6943" y="12070"/>
                  </a:cubicBezTo>
                  <a:cubicBezTo>
                    <a:pt x="6983" y="12448"/>
                    <a:pt x="7023" y="12786"/>
                    <a:pt x="7023" y="13144"/>
                  </a:cubicBezTo>
                  <a:cubicBezTo>
                    <a:pt x="7023" y="13264"/>
                    <a:pt x="6983" y="13363"/>
                    <a:pt x="6943" y="13463"/>
                  </a:cubicBezTo>
                  <a:cubicBezTo>
                    <a:pt x="6287" y="13502"/>
                    <a:pt x="5650" y="13562"/>
                    <a:pt x="5033" y="13582"/>
                  </a:cubicBezTo>
                  <a:cubicBezTo>
                    <a:pt x="4795" y="13602"/>
                    <a:pt x="4536" y="13602"/>
                    <a:pt x="4317" y="13602"/>
                  </a:cubicBezTo>
                  <a:cubicBezTo>
                    <a:pt x="4258" y="13602"/>
                    <a:pt x="4158" y="13602"/>
                    <a:pt x="4138" y="13662"/>
                  </a:cubicBezTo>
                  <a:cubicBezTo>
                    <a:pt x="3939" y="13860"/>
                    <a:pt x="3701" y="13860"/>
                    <a:pt x="3462" y="13900"/>
                  </a:cubicBezTo>
                  <a:cubicBezTo>
                    <a:pt x="2666" y="14099"/>
                    <a:pt x="1990" y="14557"/>
                    <a:pt x="1473" y="15154"/>
                  </a:cubicBezTo>
                  <a:cubicBezTo>
                    <a:pt x="538" y="16168"/>
                    <a:pt x="219" y="17461"/>
                    <a:pt x="100" y="18814"/>
                  </a:cubicBezTo>
                  <a:cubicBezTo>
                    <a:pt x="1" y="20127"/>
                    <a:pt x="160" y="21420"/>
                    <a:pt x="239" y="22713"/>
                  </a:cubicBezTo>
                  <a:cubicBezTo>
                    <a:pt x="259" y="23150"/>
                    <a:pt x="279" y="23608"/>
                    <a:pt x="379" y="24006"/>
                  </a:cubicBezTo>
                  <a:cubicBezTo>
                    <a:pt x="632" y="24244"/>
                    <a:pt x="899" y="24343"/>
                    <a:pt x="1198" y="24343"/>
                  </a:cubicBezTo>
                  <a:cubicBezTo>
                    <a:pt x="1274" y="24343"/>
                    <a:pt x="1352" y="24336"/>
                    <a:pt x="1433" y="24324"/>
                  </a:cubicBezTo>
                  <a:cubicBezTo>
                    <a:pt x="2069" y="24239"/>
                    <a:pt x="2704" y="24215"/>
                    <a:pt x="3340" y="24215"/>
                  </a:cubicBezTo>
                  <a:cubicBezTo>
                    <a:pt x="3599" y="24215"/>
                    <a:pt x="3859" y="24219"/>
                    <a:pt x="4118" y="24225"/>
                  </a:cubicBezTo>
                  <a:cubicBezTo>
                    <a:pt x="4258" y="24225"/>
                    <a:pt x="4377" y="24205"/>
                    <a:pt x="4536" y="24205"/>
                  </a:cubicBezTo>
                  <a:cubicBezTo>
                    <a:pt x="4844" y="24205"/>
                    <a:pt x="5148" y="24200"/>
                    <a:pt x="5451" y="24200"/>
                  </a:cubicBezTo>
                  <a:cubicBezTo>
                    <a:pt x="5755" y="24200"/>
                    <a:pt x="6058" y="24205"/>
                    <a:pt x="6366" y="24225"/>
                  </a:cubicBezTo>
                  <a:cubicBezTo>
                    <a:pt x="7202" y="24304"/>
                    <a:pt x="7997" y="24324"/>
                    <a:pt x="8813" y="24324"/>
                  </a:cubicBezTo>
                  <a:cubicBezTo>
                    <a:pt x="9489" y="24324"/>
                    <a:pt x="10166" y="24304"/>
                    <a:pt x="10822" y="24284"/>
                  </a:cubicBezTo>
                  <a:cubicBezTo>
                    <a:pt x="11140" y="24244"/>
                    <a:pt x="11479" y="24244"/>
                    <a:pt x="11797" y="24185"/>
                  </a:cubicBezTo>
                  <a:cubicBezTo>
                    <a:pt x="12172" y="24091"/>
                    <a:pt x="12522" y="24059"/>
                    <a:pt x="12886" y="24059"/>
                  </a:cubicBezTo>
                  <a:cubicBezTo>
                    <a:pt x="12986" y="24059"/>
                    <a:pt x="13087" y="24061"/>
                    <a:pt x="13189" y="24065"/>
                  </a:cubicBezTo>
                  <a:cubicBezTo>
                    <a:pt x="13431" y="24090"/>
                    <a:pt x="13669" y="24101"/>
                    <a:pt x="13907" y="24101"/>
                  </a:cubicBezTo>
                  <a:cubicBezTo>
                    <a:pt x="14236" y="24101"/>
                    <a:pt x="14565" y="24080"/>
                    <a:pt x="14900" y="24046"/>
                  </a:cubicBezTo>
                  <a:cubicBezTo>
                    <a:pt x="15199" y="24026"/>
                    <a:pt x="15517" y="23986"/>
                    <a:pt x="15815" y="23986"/>
                  </a:cubicBezTo>
                  <a:cubicBezTo>
                    <a:pt x="15880" y="23988"/>
                    <a:pt x="15943" y="23989"/>
                    <a:pt x="16006" y="23989"/>
                  </a:cubicBezTo>
                  <a:cubicBezTo>
                    <a:pt x="16548" y="23989"/>
                    <a:pt x="17049" y="23916"/>
                    <a:pt x="17566" y="23827"/>
                  </a:cubicBezTo>
                  <a:cubicBezTo>
                    <a:pt x="17745" y="23648"/>
                    <a:pt x="17765" y="23449"/>
                    <a:pt x="17765" y="23250"/>
                  </a:cubicBezTo>
                  <a:cubicBezTo>
                    <a:pt x="17745" y="22951"/>
                    <a:pt x="17765" y="22613"/>
                    <a:pt x="17745" y="22255"/>
                  </a:cubicBezTo>
                  <a:lnTo>
                    <a:pt x="17665" y="20166"/>
                  </a:lnTo>
                  <a:cubicBezTo>
                    <a:pt x="17645" y="19649"/>
                    <a:pt x="17566" y="19112"/>
                    <a:pt x="17566" y="18575"/>
                  </a:cubicBezTo>
                  <a:cubicBezTo>
                    <a:pt x="17566" y="17521"/>
                    <a:pt x="17228" y="16566"/>
                    <a:pt x="16651" y="15691"/>
                  </a:cubicBezTo>
                  <a:cubicBezTo>
                    <a:pt x="15994" y="14696"/>
                    <a:pt x="15059" y="14079"/>
                    <a:pt x="13886" y="13841"/>
                  </a:cubicBezTo>
                  <a:cubicBezTo>
                    <a:pt x="13313" y="13701"/>
                    <a:pt x="12281" y="13622"/>
                    <a:pt x="11477" y="13622"/>
                  </a:cubicBezTo>
                  <a:cubicBezTo>
                    <a:pt x="11248" y="13622"/>
                    <a:pt x="11038" y="13628"/>
                    <a:pt x="10862" y="13642"/>
                  </a:cubicBezTo>
                  <a:cubicBezTo>
                    <a:pt x="10744" y="13649"/>
                    <a:pt x="10629" y="13658"/>
                    <a:pt x="10515" y="13658"/>
                  </a:cubicBezTo>
                  <a:cubicBezTo>
                    <a:pt x="10302" y="13658"/>
                    <a:pt x="10095" y="13625"/>
                    <a:pt x="9887" y="13483"/>
                  </a:cubicBezTo>
                  <a:cubicBezTo>
                    <a:pt x="9887" y="13204"/>
                    <a:pt x="9907" y="12945"/>
                    <a:pt x="9887" y="12647"/>
                  </a:cubicBezTo>
                  <a:cubicBezTo>
                    <a:pt x="9867" y="12369"/>
                    <a:pt x="9808" y="12090"/>
                    <a:pt x="9788" y="11792"/>
                  </a:cubicBezTo>
                  <a:cubicBezTo>
                    <a:pt x="10195" y="11656"/>
                    <a:pt x="10489" y="11294"/>
                    <a:pt x="10927" y="11294"/>
                  </a:cubicBezTo>
                  <a:cubicBezTo>
                    <a:pt x="10938" y="11294"/>
                    <a:pt x="10950" y="11294"/>
                    <a:pt x="10961" y="11294"/>
                  </a:cubicBezTo>
                  <a:cubicBezTo>
                    <a:pt x="11578" y="10300"/>
                    <a:pt x="11578" y="10300"/>
                    <a:pt x="11618" y="9166"/>
                  </a:cubicBezTo>
                  <a:lnTo>
                    <a:pt x="11697" y="8489"/>
                  </a:lnTo>
                  <a:cubicBezTo>
                    <a:pt x="11956" y="8390"/>
                    <a:pt x="12195" y="8330"/>
                    <a:pt x="12414" y="8231"/>
                  </a:cubicBezTo>
                  <a:cubicBezTo>
                    <a:pt x="13010" y="7992"/>
                    <a:pt x="13249" y="7574"/>
                    <a:pt x="13090" y="6918"/>
                  </a:cubicBezTo>
                  <a:cubicBezTo>
                    <a:pt x="13070" y="6818"/>
                    <a:pt x="13050" y="6719"/>
                    <a:pt x="13050" y="6620"/>
                  </a:cubicBezTo>
                  <a:cubicBezTo>
                    <a:pt x="12971" y="6082"/>
                    <a:pt x="12772" y="5824"/>
                    <a:pt x="12274" y="5685"/>
                  </a:cubicBezTo>
                  <a:cubicBezTo>
                    <a:pt x="12155" y="5625"/>
                    <a:pt x="12016" y="5585"/>
                    <a:pt x="11877" y="5525"/>
                  </a:cubicBezTo>
                  <a:cubicBezTo>
                    <a:pt x="13209" y="4531"/>
                    <a:pt x="13766" y="3894"/>
                    <a:pt x="13985" y="3059"/>
                  </a:cubicBezTo>
                  <a:cubicBezTo>
                    <a:pt x="13090" y="2999"/>
                    <a:pt x="12374" y="2661"/>
                    <a:pt x="11857" y="1945"/>
                  </a:cubicBezTo>
                  <a:cubicBezTo>
                    <a:pt x="11757" y="1805"/>
                    <a:pt x="11598" y="1666"/>
                    <a:pt x="11499" y="1527"/>
                  </a:cubicBezTo>
                  <a:cubicBezTo>
                    <a:pt x="11220" y="1129"/>
                    <a:pt x="10862" y="831"/>
                    <a:pt x="10424" y="652"/>
                  </a:cubicBezTo>
                  <a:cubicBezTo>
                    <a:pt x="9967" y="433"/>
                    <a:pt x="9469" y="254"/>
                    <a:pt x="8932" y="154"/>
                  </a:cubicBezTo>
                  <a:cubicBezTo>
                    <a:pt x="8375" y="49"/>
                    <a:pt x="7806" y="1"/>
                    <a:pt x="72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2"/>
            <p:cNvSpPr/>
            <p:nvPr/>
          </p:nvSpPr>
          <p:spPr>
            <a:xfrm>
              <a:off x="5873986" y="3061166"/>
              <a:ext cx="234692" cy="140311"/>
            </a:xfrm>
            <a:custGeom>
              <a:rect b="b" l="l" r="r" t="t"/>
              <a:pathLst>
                <a:path extrusionOk="0" h="2433" w="3741">
                  <a:moveTo>
                    <a:pt x="1625" y="0"/>
                  </a:moveTo>
                  <a:cubicBezTo>
                    <a:pt x="1097" y="0"/>
                    <a:pt x="568" y="67"/>
                    <a:pt x="40" y="125"/>
                  </a:cubicBezTo>
                  <a:cubicBezTo>
                    <a:pt x="0" y="383"/>
                    <a:pt x="120" y="483"/>
                    <a:pt x="219" y="602"/>
                  </a:cubicBezTo>
                  <a:cubicBezTo>
                    <a:pt x="716" y="1219"/>
                    <a:pt x="1353" y="1696"/>
                    <a:pt x="1990" y="2174"/>
                  </a:cubicBezTo>
                  <a:cubicBezTo>
                    <a:pt x="2169" y="2313"/>
                    <a:pt x="2427" y="2413"/>
                    <a:pt x="2726" y="2432"/>
                  </a:cubicBezTo>
                  <a:cubicBezTo>
                    <a:pt x="3044" y="2015"/>
                    <a:pt x="3322" y="1597"/>
                    <a:pt x="3541" y="1139"/>
                  </a:cubicBezTo>
                  <a:cubicBezTo>
                    <a:pt x="3601" y="1080"/>
                    <a:pt x="3621" y="1000"/>
                    <a:pt x="3641" y="921"/>
                  </a:cubicBezTo>
                  <a:cubicBezTo>
                    <a:pt x="3740" y="602"/>
                    <a:pt x="3641" y="443"/>
                    <a:pt x="3322" y="324"/>
                  </a:cubicBezTo>
                  <a:cubicBezTo>
                    <a:pt x="2757" y="77"/>
                    <a:pt x="2191" y="0"/>
                    <a:pt x="1625"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2"/>
            <p:cNvSpPr/>
            <p:nvPr/>
          </p:nvSpPr>
          <p:spPr>
            <a:xfrm>
              <a:off x="6129825" y="3069816"/>
              <a:ext cx="205959" cy="127220"/>
            </a:xfrm>
            <a:custGeom>
              <a:rect b="b" l="l" r="r" t="t"/>
              <a:pathLst>
                <a:path extrusionOk="0" h="2206" w="3283">
                  <a:moveTo>
                    <a:pt x="1072" y="1"/>
                  </a:moveTo>
                  <a:cubicBezTo>
                    <a:pt x="920" y="1"/>
                    <a:pt x="778" y="24"/>
                    <a:pt x="637" y="114"/>
                  </a:cubicBezTo>
                  <a:cubicBezTo>
                    <a:pt x="557" y="194"/>
                    <a:pt x="458" y="233"/>
                    <a:pt x="358" y="253"/>
                  </a:cubicBezTo>
                  <a:cubicBezTo>
                    <a:pt x="0" y="373"/>
                    <a:pt x="0" y="373"/>
                    <a:pt x="0" y="850"/>
                  </a:cubicBezTo>
                  <a:cubicBezTo>
                    <a:pt x="517" y="1268"/>
                    <a:pt x="1015" y="1686"/>
                    <a:pt x="1532" y="2103"/>
                  </a:cubicBezTo>
                  <a:cubicBezTo>
                    <a:pt x="1609" y="2171"/>
                    <a:pt x="1672" y="2205"/>
                    <a:pt x="1734" y="2205"/>
                  </a:cubicBezTo>
                  <a:cubicBezTo>
                    <a:pt x="1801" y="2205"/>
                    <a:pt x="1868" y="2166"/>
                    <a:pt x="1950" y="2083"/>
                  </a:cubicBezTo>
                  <a:cubicBezTo>
                    <a:pt x="2149" y="1924"/>
                    <a:pt x="2387" y="1765"/>
                    <a:pt x="2547" y="1566"/>
                  </a:cubicBezTo>
                  <a:cubicBezTo>
                    <a:pt x="2944" y="1149"/>
                    <a:pt x="3283" y="691"/>
                    <a:pt x="3243" y="54"/>
                  </a:cubicBezTo>
                  <a:cubicBezTo>
                    <a:pt x="2905" y="38"/>
                    <a:pt x="2567" y="9"/>
                    <a:pt x="2197" y="9"/>
                  </a:cubicBezTo>
                  <a:cubicBezTo>
                    <a:pt x="2110" y="9"/>
                    <a:pt x="2021" y="11"/>
                    <a:pt x="1930" y="15"/>
                  </a:cubicBezTo>
                  <a:cubicBezTo>
                    <a:pt x="1797" y="15"/>
                    <a:pt x="1665" y="32"/>
                    <a:pt x="1532" y="32"/>
                  </a:cubicBezTo>
                  <a:cubicBezTo>
                    <a:pt x="1466" y="32"/>
                    <a:pt x="1399" y="28"/>
                    <a:pt x="1333" y="15"/>
                  </a:cubicBezTo>
                  <a:cubicBezTo>
                    <a:pt x="1242" y="8"/>
                    <a:pt x="1155" y="1"/>
                    <a:pt x="1072"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2"/>
            <p:cNvSpPr/>
            <p:nvPr/>
          </p:nvSpPr>
          <p:spPr>
            <a:xfrm>
              <a:off x="6123551" y="3445274"/>
              <a:ext cx="71204" cy="50807"/>
            </a:xfrm>
            <a:custGeom>
              <a:rect b="b" l="l" r="r" t="t"/>
              <a:pathLst>
                <a:path extrusionOk="0" h="881" w="1135">
                  <a:moveTo>
                    <a:pt x="558" y="406"/>
                  </a:moveTo>
                  <a:cubicBezTo>
                    <a:pt x="578" y="406"/>
                    <a:pt x="578" y="426"/>
                    <a:pt x="617" y="426"/>
                  </a:cubicBezTo>
                  <a:cubicBezTo>
                    <a:pt x="617" y="426"/>
                    <a:pt x="617" y="446"/>
                    <a:pt x="598" y="446"/>
                  </a:cubicBezTo>
                  <a:lnTo>
                    <a:pt x="538" y="446"/>
                  </a:lnTo>
                  <a:cubicBezTo>
                    <a:pt x="538" y="426"/>
                    <a:pt x="538" y="426"/>
                    <a:pt x="558" y="406"/>
                  </a:cubicBezTo>
                  <a:close/>
                  <a:moveTo>
                    <a:pt x="561" y="1"/>
                  </a:moveTo>
                  <a:cubicBezTo>
                    <a:pt x="443" y="1"/>
                    <a:pt x="322" y="19"/>
                    <a:pt x="200" y="28"/>
                  </a:cubicBezTo>
                  <a:cubicBezTo>
                    <a:pt x="140" y="128"/>
                    <a:pt x="100" y="207"/>
                    <a:pt x="60" y="287"/>
                  </a:cubicBezTo>
                  <a:cubicBezTo>
                    <a:pt x="1" y="506"/>
                    <a:pt x="60" y="685"/>
                    <a:pt x="239" y="804"/>
                  </a:cubicBezTo>
                  <a:cubicBezTo>
                    <a:pt x="325" y="855"/>
                    <a:pt x="410" y="881"/>
                    <a:pt x="492" y="881"/>
                  </a:cubicBezTo>
                  <a:cubicBezTo>
                    <a:pt x="602" y="881"/>
                    <a:pt x="706" y="836"/>
                    <a:pt x="796" y="745"/>
                  </a:cubicBezTo>
                  <a:cubicBezTo>
                    <a:pt x="856" y="685"/>
                    <a:pt x="936" y="566"/>
                    <a:pt x="1015" y="486"/>
                  </a:cubicBezTo>
                  <a:cubicBezTo>
                    <a:pt x="1135" y="327"/>
                    <a:pt x="1095" y="188"/>
                    <a:pt x="936" y="108"/>
                  </a:cubicBezTo>
                  <a:cubicBezTo>
                    <a:pt x="820" y="24"/>
                    <a:pt x="693" y="1"/>
                    <a:pt x="56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2"/>
            <p:cNvSpPr/>
            <p:nvPr/>
          </p:nvSpPr>
          <p:spPr>
            <a:xfrm>
              <a:off x="6108620" y="3201408"/>
              <a:ext cx="53701" cy="58420"/>
            </a:xfrm>
            <a:custGeom>
              <a:rect b="b" l="l" r="r" t="t"/>
              <a:pathLst>
                <a:path extrusionOk="0" h="1013" w="856">
                  <a:moveTo>
                    <a:pt x="338" y="0"/>
                  </a:moveTo>
                  <a:cubicBezTo>
                    <a:pt x="259" y="60"/>
                    <a:pt x="119" y="100"/>
                    <a:pt x="100" y="179"/>
                  </a:cubicBezTo>
                  <a:cubicBezTo>
                    <a:pt x="0" y="438"/>
                    <a:pt x="40" y="657"/>
                    <a:pt x="179" y="876"/>
                  </a:cubicBezTo>
                  <a:cubicBezTo>
                    <a:pt x="241" y="968"/>
                    <a:pt x="323" y="1013"/>
                    <a:pt x="410" y="1013"/>
                  </a:cubicBezTo>
                  <a:cubicBezTo>
                    <a:pt x="493" y="1013"/>
                    <a:pt x="579" y="973"/>
                    <a:pt x="657" y="896"/>
                  </a:cubicBezTo>
                  <a:cubicBezTo>
                    <a:pt x="855" y="677"/>
                    <a:pt x="796" y="259"/>
                    <a:pt x="577" y="80"/>
                  </a:cubicBezTo>
                  <a:cubicBezTo>
                    <a:pt x="497" y="60"/>
                    <a:pt x="438" y="40"/>
                    <a:pt x="33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2"/>
            <p:cNvSpPr/>
            <p:nvPr/>
          </p:nvSpPr>
          <p:spPr>
            <a:xfrm>
              <a:off x="6119850" y="3309242"/>
              <a:ext cx="53701" cy="43656"/>
            </a:xfrm>
            <a:custGeom>
              <a:rect b="b" l="l" r="r" t="t"/>
              <a:pathLst>
                <a:path extrusionOk="0" h="757" w="856">
                  <a:moveTo>
                    <a:pt x="398" y="0"/>
                  </a:moveTo>
                  <a:cubicBezTo>
                    <a:pt x="179" y="0"/>
                    <a:pt x="20" y="120"/>
                    <a:pt x="20" y="299"/>
                  </a:cubicBezTo>
                  <a:cubicBezTo>
                    <a:pt x="0" y="518"/>
                    <a:pt x="239" y="756"/>
                    <a:pt x="497" y="756"/>
                  </a:cubicBezTo>
                  <a:cubicBezTo>
                    <a:pt x="696" y="756"/>
                    <a:pt x="855" y="518"/>
                    <a:pt x="855" y="279"/>
                  </a:cubicBezTo>
                  <a:cubicBezTo>
                    <a:pt x="855" y="100"/>
                    <a:pt x="696" y="0"/>
                    <a:pt x="3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2"/>
            <p:cNvSpPr/>
            <p:nvPr/>
          </p:nvSpPr>
          <p:spPr>
            <a:xfrm>
              <a:off x="6017464" y="2416874"/>
              <a:ext cx="312107" cy="103056"/>
            </a:xfrm>
            <a:custGeom>
              <a:rect b="b" l="l" r="r" t="t"/>
              <a:pathLst>
                <a:path extrusionOk="0" h="1787" w="4975">
                  <a:moveTo>
                    <a:pt x="271" y="0"/>
                  </a:moveTo>
                  <a:cubicBezTo>
                    <a:pt x="201" y="0"/>
                    <a:pt x="118" y="61"/>
                    <a:pt x="1" y="178"/>
                  </a:cubicBezTo>
                  <a:cubicBezTo>
                    <a:pt x="120" y="436"/>
                    <a:pt x="319" y="655"/>
                    <a:pt x="518" y="854"/>
                  </a:cubicBezTo>
                  <a:cubicBezTo>
                    <a:pt x="1095" y="1371"/>
                    <a:pt x="1751" y="1749"/>
                    <a:pt x="2587" y="1769"/>
                  </a:cubicBezTo>
                  <a:cubicBezTo>
                    <a:pt x="2700" y="1782"/>
                    <a:pt x="2817" y="1787"/>
                    <a:pt x="2937" y="1787"/>
                  </a:cubicBezTo>
                  <a:cubicBezTo>
                    <a:pt x="3177" y="1787"/>
                    <a:pt x="3429" y="1769"/>
                    <a:pt x="3681" y="1769"/>
                  </a:cubicBezTo>
                  <a:cubicBezTo>
                    <a:pt x="4039" y="1749"/>
                    <a:pt x="4397" y="1650"/>
                    <a:pt x="4696" y="1431"/>
                  </a:cubicBezTo>
                  <a:cubicBezTo>
                    <a:pt x="4795" y="1351"/>
                    <a:pt x="4875" y="1232"/>
                    <a:pt x="4934" y="1113"/>
                  </a:cubicBezTo>
                  <a:cubicBezTo>
                    <a:pt x="4974" y="1073"/>
                    <a:pt x="4875" y="974"/>
                    <a:pt x="4835" y="954"/>
                  </a:cubicBezTo>
                  <a:cubicBezTo>
                    <a:pt x="4824" y="948"/>
                    <a:pt x="4809" y="946"/>
                    <a:pt x="4793" y="946"/>
                  </a:cubicBezTo>
                  <a:cubicBezTo>
                    <a:pt x="4747" y="946"/>
                    <a:pt x="4690" y="964"/>
                    <a:pt x="4676" y="993"/>
                  </a:cubicBezTo>
                  <a:cubicBezTo>
                    <a:pt x="4338" y="1351"/>
                    <a:pt x="3920" y="1411"/>
                    <a:pt x="3502" y="1431"/>
                  </a:cubicBezTo>
                  <a:cubicBezTo>
                    <a:pt x="3429" y="1438"/>
                    <a:pt x="3354" y="1440"/>
                    <a:pt x="3278" y="1440"/>
                  </a:cubicBezTo>
                  <a:cubicBezTo>
                    <a:pt x="3126" y="1440"/>
                    <a:pt x="2972" y="1431"/>
                    <a:pt x="2826" y="1431"/>
                  </a:cubicBezTo>
                  <a:cubicBezTo>
                    <a:pt x="2801" y="1432"/>
                    <a:pt x="2776" y="1432"/>
                    <a:pt x="2751" y="1432"/>
                  </a:cubicBezTo>
                  <a:cubicBezTo>
                    <a:pt x="2185" y="1432"/>
                    <a:pt x="1692" y="1217"/>
                    <a:pt x="1234" y="874"/>
                  </a:cubicBezTo>
                  <a:cubicBezTo>
                    <a:pt x="936" y="675"/>
                    <a:pt x="637" y="456"/>
                    <a:pt x="439" y="138"/>
                  </a:cubicBezTo>
                  <a:cubicBezTo>
                    <a:pt x="383" y="46"/>
                    <a:pt x="332" y="0"/>
                    <a:pt x="27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2"/>
            <p:cNvSpPr/>
            <p:nvPr/>
          </p:nvSpPr>
          <p:spPr>
            <a:xfrm>
              <a:off x="5930135" y="2624641"/>
              <a:ext cx="352006" cy="134083"/>
            </a:xfrm>
            <a:custGeom>
              <a:rect b="b" l="l" r="r" t="t"/>
              <a:pathLst>
                <a:path extrusionOk="0" h="2325" w="5611">
                  <a:moveTo>
                    <a:pt x="1196" y="445"/>
                  </a:moveTo>
                  <a:cubicBezTo>
                    <a:pt x="1254" y="445"/>
                    <a:pt x="1307" y="447"/>
                    <a:pt x="1353" y="454"/>
                  </a:cubicBezTo>
                  <a:cubicBezTo>
                    <a:pt x="1532" y="494"/>
                    <a:pt x="1711" y="553"/>
                    <a:pt x="1850" y="653"/>
                  </a:cubicBezTo>
                  <a:cubicBezTo>
                    <a:pt x="2209" y="911"/>
                    <a:pt x="2209" y="1389"/>
                    <a:pt x="1831" y="1628"/>
                  </a:cubicBezTo>
                  <a:cubicBezTo>
                    <a:pt x="1669" y="1746"/>
                    <a:pt x="1497" y="1800"/>
                    <a:pt x="1319" y="1800"/>
                  </a:cubicBezTo>
                  <a:cubicBezTo>
                    <a:pt x="1167" y="1800"/>
                    <a:pt x="1011" y="1760"/>
                    <a:pt x="856" y="1687"/>
                  </a:cubicBezTo>
                  <a:cubicBezTo>
                    <a:pt x="637" y="1588"/>
                    <a:pt x="538" y="1389"/>
                    <a:pt x="557" y="1130"/>
                  </a:cubicBezTo>
                  <a:cubicBezTo>
                    <a:pt x="597" y="911"/>
                    <a:pt x="637" y="712"/>
                    <a:pt x="816" y="454"/>
                  </a:cubicBezTo>
                  <a:cubicBezTo>
                    <a:pt x="949" y="454"/>
                    <a:pt x="1081" y="445"/>
                    <a:pt x="1196" y="445"/>
                  </a:cubicBezTo>
                  <a:close/>
                  <a:moveTo>
                    <a:pt x="4486" y="511"/>
                  </a:moveTo>
                  <a:cubicBezTo>
                    <a:pt x="4713" y="511"/>
                    <a:pt x="4913" y="636"/>
                    <a:pt x="5073" y="812"/>
                  </a:cubicBezTo>
                  <a:cubicBezTo>
                    <a:pt x="5391" y="1190"/>
                    <a:pt x="5272" y="1628"/>
                    <a:pt x="4814" y="1826"/>
                  </a:cubicBezTo>
                  <a:cubicBezTo>
                    <a:pt x="4684" y="1881"/>
                    <a:pt x="4560" y="1907"/>
                    <a:pt x="4445" y="1907"/>
                  </a:cubicBezTo>
                  <a:cubicBezTo>
                    <a:pt x="4139" y="1907"/>
                    <a:pt x="3901" y="1721"/>
                    <a:pt x="3800" y="1389"/>
                  </a:cubicBezTo>
                  <a:cubicBezTo>
                    <a:pt x="3740" y="1190"/>
                    <a:pt x="3700" y="951"/>
                    <a:pt x="3820" y="693"/>
                  </a:cubicBezTo>
                  <a:cubicBezTo>
                    <a:pt x="3999" y="633"/>
                    <a:pt x="4138" y="553"/>
                    <a:pt x="4317" y="533"/>
                  </a:cubicBezTo>
                  <a:cubicBezTo>
                    <a:pt x="4375" y="518"/>
                    <a:pt x="4431" y="511"/>
                    <a:pt x="4486" y="511"/>
                  </a:cubicBezTo>
                  <a:close/>
                  <a:moveTo>
                    <a:pt x="952" y="1"/>
                  </a:moveTo>
                  <a:cubicBezTo>
                    <a:pt x="847" y="1"/>
                    <a:pt x="742" y="6"/>
                    <a:pt x="637" y="16"/>
                  </a:cubicBezTo>
                  <a:cubicBezTo>
                    <a:pt x="219" y="36"/>
                    <a:pt x="0" y="315"/>
                    <a:pt x="20" y="712"/>
                  </a:cubicBezTo>
                  <a:cubicBezTo>
                    <a:pt x="40" y="931"/>
                    <a:pt x="20" y="1130"/>
                    <a:pt x="40" y="1329"/>
                  </a:cubicBezTo>
                  <a:cubicBezTo>
                    <a:pt x="100" y="1707"/>
                    <a:pt x="279" y="1986"/>
                    <a:pt x="637" y="2125"/>
                  </a:cubicBezTo>
                  <a:cubicBezTo>
                    <a:pt x="818" y="2210"/>
                    <a:pt x="989" y="2237"/>
                    <a:pt x="1160" y="2237"/>
                  </a:cubicBezTo>
                  <a:cubicBezTo>
                    <a:pt x="1347" y="2237"/>
                    <a:pt x="1534" y="2205"/>
                    <a:pt x="1731" y="2185"/>
                  </a:cubicBezTo>
                  <a:cubicBezTo>
                    <a:pt x="2010" y="2145"/>
                    <a:pt x="2149" y="1926"/>
                    <a:pt x="2288" y="1727"/>
                  </a:cubicBezTo>
                  <a:cubicBezTo>
                    <a:pt x="2427" y="1449"/>
                    <a:pt x="2646" y="1309"/>
                    <a:pt x="2945" y="1309"/>
                  </a:cubicBezTo>
                  <a:cubicBezTo>
                    <a:pt x="3303" y="1528"/>
                    <a:pt x="3322" y="1508"/>
                    <a:pt x="3482" y="1807"/>
                  </a:cubicBezTo>
                  <a:cubicBezTo>
                    <a:pt x="3661" y="2152"/>
                    <a:pt x="4042" y="2325"/>
                    <a:pt x="4425" y="2325"/>
                  </a:cubicBezTo>
                  <a:cubicBezTo>
                    <a:pt x="4593" y="2325"/>
                    <a:pt x="4762" y="2291"/>
                    <a:pt x="4914" y="2224"/>
                  </a:cubicBezTo>
                  <a:cubicBezTo>
                    <a:pt x="5232" y="2085"/>
                    <a:pt x="5411" y="1826"/>
                    <a:pt x="5610" y="1588"/>
                  </a:cubicBezTo>
                  <a:cubicBezTo>
                    <a:pt x="5590" y="1508"/>
                    <a:pt x="5590" y="1409"/>
                    <a:pt x="5570" y="1309"/>
                  </a:cubicBezTo>
                  <a:cubicBezTo>
                    <a:pt x="5531" y="673"/>
                    <a:pt x="5272" y="354"/>
                    <a:pt x="4675" y="255"/>
                  </a:cubicBezTo>
                  <a:cubicBezTo>
                    <a:pt x="4436" y="215"/>
                    <a:pt x="4198" y="215"/>
                    <a:pt x="3939" y="175"/>
                  </a:cubicBezTo>
                  <a:cubicBezTo>
                    <a:pt x="3922" y="174"/>
                    <a:pt x="3905" y="173"/>
                    <a:pt x="3888" y="173"/>
                  </a:cubicBezTo>
                  <a:cubicBezTo>
                    <a:pt x="3675" y="173"/>
                    <a:pt x="3513" y="289"/>
                    <a:pt x="3402" y="474"/>
                  </a:cubicBezTo>
                  <a:cubicBezTo>
                    <a:pt x="3322" y="573"/>
                    <a:pt x="3303" y="673"/>
                    <a:pt x="3243" y="772"/>
                  </a:cubicBezTo>
                  <a:lnTo>
                    <a:pt x="2487" y="772"/>
                  </a:lnTo>
                  <a:cubicBezTo>
                    <a:pt x="2427" y="712"/>
                    <a:pt x="2407" y="633"/>
                    <a:pt x="2348" y="573"/>
                  </a:cubicBezTo>
                  <a:cubicBezTo>
                    <a:pt x="1982" y="142"/>
                    <a:pt x="1479" y="1"/>
                    <a:pt x="95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2"/>
            <p:cNvSpPr/>
            <p:nvPr/>
          </p:nvSpPr>
          <p:spPr>
            <a:xfrm>
              <a:off x="6018719" y="2801212"/>
              <a:ext cx="182308" cy="70876"/>
            </a:xfrm>
            <a:custGeom>
              <a:rect b="b" l="l" r="r" t="t"/>
              <a:pathLst>
                <a:path extrusionOk="0" h="1229" w="2906">
                  <a:moveTo>
                    <a:pt x="234" y="1"/>
                  </a:moveTo>
                  <a:cubicBezTo>
                    <a:pt x="197" y="1"/>
                    <a:pt x="159" y="12"/>
                    <a:pt x="120" y="38"/>
                  </a:cubicBezTo>
                  <a:cubicBezTo>
                    <a:pt x="1" y="117"/>
                    <a:pt x="1" y="237"/>
                    <a:pt x="41" y="356"/>
                  </a:cubicBezTo>
                  <a:cubicBezTo>
                    <a:pt x="100" y="475"/>
                    <a:pt x="180" y="615"/>
                    <a:pt x="220" y="754"/>
                  </a:cubicBezTo>
                  <a:cubicBezTo>
                    <a:pt x="538" y="873"/>
                    <a:pt x="797" y="1012"/>
                    <a:pt x="1075" y="1072"/>
                  </a:cubicBezTo>
                  <a:cubicBezTo>
                    <a:pt x="1194" y="1132"/>
                    <a:pt x="1314" y="1172"/>
                    <a:pt x="1473" y="1211"/>
                  </a:cubicBezTo>
                  <a:cubicBezTo>
                    <a:pt x="1547" y="1223"/>
                    <a:pt x="1617" y="1229"/>
                    <a:pt x="1686" y="1229"/>
                  </a:cubicBezTo>
                  <a:cubicBezTo>
                    <a:pt x="2189" y="1229"/>
                    <a:pt x="2552" y="923"/>
                    <a:pt x="2885" y="555"/>
                  </a:cubicBezTo>
                  <a:cubicBezTo>
                    <a:pt x="2905" y="535"/>
                    <a:pt x="2905" y="455"/>
                    <a:pt x="2905" y="435"/>
                  </a:cubicBezTo>
                  <a:cubicBezTo>
                    <a:pt x="2885" y="356"/>
                    <a:pt x="2845" y="276"/>
                    <a:pt x="2806" y="237"/>
                  </a:cubicBezTo>
                  <a:cubicBezTo>
                    <a:pt x="2796" y="227"/>
                    <a:pt x="2766" y="222"/>
                    <a:pt x="2731" y="222"/>
                  </a:cubicBezTo>
                  <a:cubicBezTo>
                    <a:pt x="2696" y="222"/>
                    <a:pt x="2656" y="227"/>
                    <a:pt x="2627" y="237"/>
                  </a:cubicBezTo>
                  <a:cubicBezTo>
                    <a:pt x="2527" y="336"/>
                    <a:pt x="2408" y="416"/>
                    <a:pt x="2308" y="515"/>
                  </a:cubicBezTo>
                  <a:cubicBezTo>
                    <a:pt x="2138" y="659"/>
                    <a:pt x="1959" y="726"/>
                    <a:pt x="1754" y="726"/>
                  </a:cubicBezTo>
                  <a:cubicBezTo>
                    <a:pt x="1648" y="726"/>
                    <a:pt x="1535" y="708"/>
                    <a:pt x="1413" y="674"/>
                  </a:cubicBezTo>
                  <a:cubicBezTo>
                    <a:pt x="1035" y="575"/>
                    <a:pt x="697" y="435"/>
                    <a:pt x="438" y="117"/>
                  </a:cubicBezTo>
                  <a:cubicBezTo>
                    <a:pt x="385" y="50"/>
                    <a:pt x="312" y="1"/>
                    <a:pt x="2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2"/>
            <p:cNvSpPr/>
            <p:nvPr/>
          </p:nvSpPr>
          <p:spPr>
            <a:xfrm>
              <a:off x="6087353" y="2719500"/>
              <a:ext cx="37516" cy="77047"/>
            </a:xfrm>
            <a:custGeom>
              <a:rect b="b" l="l" r="r" t="t"/>
              <a:pathLst>
                <a:path extrusionOk="0" h="1336" w="598">
                  <a:moveTo>
                    <a:pt x="269" y="0"/>
                  </a:moveTo>
                  <a:cubicBezTo>
                    <a:pt x="260" y="0"/>
                    <a:pt x="250" y="1"/>
                    <a:pt x="240" y="2"/>
                  </a:cubicBezTo>
                  <a:cubicBezTo>
                    <a:pt x="100" y="22"/>
                    <a:pt x="80" y="162"/>
                    <a:pt x="21" y="261"/>
                  </a:cubicBezTo>
                  <a:cubicBezTo>
                    <a:pt x="1" y="301"/>
                    <a:pt x="1" y="321"/>
                    <a:pt x="1" y="380"/>
                  </a:cubicBezTo>
                  <a:cubicBezTo>
                    <a:pt x="21" y="619"/>
                    <a:pt x="21" y="858"/>
                    <a:pt x="41" y="1097"/>
                  </a:cubicBezTo>
                  <a:cubicBezTo>
                    <a:pt x="80" y="1196"/>
                    <a:pt x="200" y="1335"/>
                    <a:pt x="299" y="1335"/>
                  </a:cubicBezTo>
                  <a:cubicBezTo>
                    <a:pt x="439" y="1335"/>
                    <a:pt x="578" y="1196"/>
                    <a:pt x="578" y="1057"/>
                  </a:cubicBezTo>
                  <a:cubicBezTo>
                    <a:pt x="598" y="957"/>
                    <a:pt x="578" y="878"/>
                    <a:pt x="578" y="798"/>
                  </a:cubicBezTo>
                  <a:cubicBezTo>
                    <a:pt x="578" y="599"/>
                    <a:pt x="538" y="440"/>
                    <a:pt x="498" y="281"/>
                  </a:cubicBezTo>
                  <a:cubicBezTo>
                    <a:pt x="480" y="115"/>
                    <a:pt x="393" y="0"/>
                    <a:pt x="26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2"/>
            <p:cNvSpPr/>
            <p:nvPr/>
          </p:nvSpPr>
          <p:spPr>
            <a:xfrm>
              <a:off x="6185974" y="2673599"/>
              <a:ext cx="44981" cy="38062"/>
            </a:xfrm>
            <a:custGeom>
              <a:rect b="b" l="l" r="r" t="t"/>
              <a:pathLst>
                <a:path extrusionOk="0" h="660" w="717">
                  <a:moveTo>
                    <a:pt x="342" y="1"/>
                  </a:moveTo>
                  <a:cubicBezTo>
                    <a:pt x="328" y="1"/>
                    <a:pt x="313" y="1"/>
                    <a:pt x="299" y="3"/>
                  </a:cubicBezTo>
                  <a:cubicBezTo>
                    <a:pt x="120" y="3"/>
                    <a:pt x="0" y="182"/>
                    <a:pt x="20" y="381"/>
                  </a:cubicBezTo>
                  <a:cubicBezTo>
                    <a:pt x="40" y="540"/>
                    <a:pt x="160" y="659"/>
                    <a:pt x="299" y="659"/>
                  </a:cubicBezTo>
                  <a:cubicBezTo>
                    <a:pt x="498" y="659"/>
                    <a:pt x="717" y="460"/>
                    <a:pt x="697" y="281"/>
                  </a:cubicBezTo>
                  <a:cubicBezTo>
                    <a:pt x="660" y="115"/>
                    <a:pt x="520" y="1"/>
                    <a:pt x="34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2"/>
            <p:cNvSpPr/>
            <p:nvPr/>
          </p:nvSpPr>
          <p:spPr>
            <a:xfrm>
              <a:off x="5982520" y="2666852"/>
              <a:ext cx="51254" cy="41349"/>
            </a:xfrm>
            <a:custGeom>
              <a:rect b="b" l="l" r="r" t="t"/>
              <a:pathLst>
                <a:path extrusionOk="0" h="717" w="817">
                  <a:moveTo>
                    <a:pt x="339" y="0"/>
                  </a:moveTo>
                  <a:cubicBezTo>
                    <a:pt x="180" y="0"/>
                    <a:pt x="21" y="120"/>
                    <a:pt x="21" y="299"/>
                  </a:cubicBezTo>
                  <a:cubicBezTo>
                    <a:pt x="1" y="518"/>
                    <a:pt x="180" y="717"/>
                    <a:pt x="379" y="717"/>
                  </a:cubicBezTo>
                  <a:cubicBezTo>
                    <a:pt x="598" y="717"/>
                    <a:pt x="797" y="577"/>
                    <a:pt x="797" y="378"/>
                  </a:cubicBezTo>
                  <a:cubicBezTo>
                    <a:pt x="817" y="160"/>
                    <a:pt x="598" y="0"/>
                    <a:pt x="33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2"/>
            <p:cNvSpPr/>
            <p:nvPr/>
          </p:nvSpPr>
          <p:spPr>
            <a:xfrm>
              <a:off x="5422238" y="1987966"/>
              <a:ext cx="1347861" cy="1502846"/>
            </a:xfrm>
            <a:custGeom>
              <a:rect b="b" l="l" r="r" t="t"/>
              <a:pathLst>
                <a:path extrusionOk="0" h="24260" w="21485">
                  <a:moveTo>
                    <a:pt x="11771" y="1958"/>
                  </a:moveTo>
                  <a:cubicBezTo>
                    <a:pt x="12450" y="1958"/>
                    <a:pt x="13115" y="2125"/>
                    <a:pt x="13766" y="2375"/>
                  </a:cubicBezTo>
                  <a:cubicBezTo>
                    <a:pt x="14223" y="2574"/>
                    <a:pt x="14721" y="2753"/>
                    <a:pt x="15198" y="2972"/>
                  </a:cubicBezTo>
                  <a:cubicBezTo>
                    <a:pt x="15457" y="3091"/>
                    <a:pt x="15695" y="3230"/>
                    <a:pt x="15914" y="3370"/>
                  </a:cubicBezTo>
                  <a:cubicBezTo>
                    <a:pt x="16809" y="3927"/>
                    <a:pt x="17665" y="4504"/>
                    <a:pt x="18480" y="5180"/>
                  </a:cubicBezTo>
                  <a:cubicBezTo>
                    <a:pt x="18878" y="5518"/>
                    <a:pt x="19137" y="5956"/>
                    <a:pt x="19376" y="6413"/>
                  </a:cubicBezTo>
                  <a:cubicBezTo>
                    <a:pt x="19574" y="6771"/>
                    <a:pt x="19754" y="7169"/>
                    <a:pt x="19972" y="7547"/>
                  </a:cubicBezTo>
                  <a:cubicBezTo>
                    <a:pt x="20291" y="8144"/>
                    <a:pt x="20450" y="8800"/>
                    <a:pt x="20649" y="9437"/>
                  </a:cubicBezTo>
                  <a:cubicBezTo>
                    <a:pt x="20868" y="10153"/>
                    <a:pt x="20868" y="10909"/>
                    <a:pt x="21027" y="11625"/>
                  </a:cubicBezTo>
                  <a:cubicBezTo>
                    <a:pt x="21166" y="12301"/>
                    <a:pt x="20987" y="12918"/>
                    <a:pt x="20967" y="13555"/>
                  </a:cubicBezTo>
                  <a:cubicBezTo>
                    <a:pt x="20947" y="13833"/>
                    <a:pt x="20887" y="14132"/>
                    <a:pt x="20848" y="14410"/>
                  </a:cubicBezTo>
                  <a:cubicBezTo>
                    <a:pt x="20728" y="15067"/>
                    <a:pt x="20430" y="15624"/>
                    <a:pt x="20092" y="16200"/>
                  </a:cubicBezTo>
                  <a:cubicBezTo>
                    <a:pt x="19853" y="16618"/>
                    <a:pt x="19594" y="16996"/>
                    <a:pt x="19376" y="17414"/>
                  </a:cubicBezTo>
                  <a:cubicBezTo>
                    <a:pt x="18958" y="18210"/>
                    <a:pt x="18401" y="18866"/>
                    <a:pt x="17764" y="19463"/>
                  </a:cubicBezTo>
                  <a:cubicBezTo>
                    <a:pt x="16988" y="20179"/>
                    <a:pt x="16173" y="20835"/>
                    <a:pt x="15198" y="21253"/>
                  </a:cubicBezTo>
                  <a:cubicBezTo>
                    <a:pt x="14422" y="21571"/>
                    <a:pt x="13607" y="21850"/>
                    <a:pt x="12791" y="22049"/>
                  </a:cubicBezTo>
                  <a:cubicBezTo>
                    <a:pt x="11995" y="22248"/>
                    <a:pt x="11200" y="22347"/>
                    <a:pt x="10364" y="22367"/>
                  </a:cubicBezTo>
                  <a:lnTo>
                    <a:pt x="10106" y="22367"/>
                  </a:lnTo>
                  <a:cubicBezTo>
                    <a:pt x="10062" y="22368"/>
                    <a:pt x="10019" y="22369"/>
                    <a:pt x="9976" y="22369"/>
                  </a:cubicBezTo>
                  <a:cubicBezTo>
                    <a:pt x="9270" y="22369"/>
                    <a:pt x="8617" y="22219"/>
                    <a:pt x="8017" y="22069"/>
                  </a:cubicBezTo>
                  <a:cubicBezTo>
                    <a:pt x="7539" y="21989"/>
                    <a:pt x="7062" y="21850"/>
                    <a:pt x="6624" y="21651"/>
                  </a:cubicBezTo>
                  <a:cubicBezTo>
                    <a:pt x="5670" y="21213"/>
                    <a:pt x="4774" y="20676"/>
                    <a:pt x="3979" y="20020"/>
                  </a:cubicBezTo>
                  <a:cubicBezTo>
                    <a:pt x="3422" y="19582"/>
                    <a:pt x="3044" y="18985"/>
                    <a:pt x="2586" y="18428"/>
                  </a:cubicBezTo>
                  <a:cubicBezTo>
                    <a:pt x="2089" y="17812"/>
                    <a:pt x="1731" y="17115"/>
                    <a:pt x="1373" y="16399"/>
                  </a:cubicBezTo>
                  <a:cubicBezTo>
                    <a:pt x="1154" y="15942"/>
                    <a:pt x="975" y="15484"/>
                    <a:pt x="875" y="14987"/>
                  </a:cubicBezTo>
                  <a:cubicBezTo>
                    <a:pt x="776" y="14490"/>
                    <a:pt x="676" y="14012"/>
                    <a:pt x="577" y="13535"/>
                  </a:cubicBezTo>
                  <a:cubicBezTo>
                    <a:pt x="398" y="12759"/>
                    <a:pt x="438" y="12003"/>
                    <a:pt x="497" y="11227"/>
                  </a:cubicBezTo>
                  <a:cubicBezTo>
                    <a:pt x="557" y="10710"/>
                    <a:pt x="557" y="10213"/>
                    <a:pt x="657" y="9715"/>
                  </a:cubicBezTo>
                  <a:cubicBezTo>
                    <a:pt x="796" y="9039"/>
                    <a:pt x="995" y="8363"/>
                    <a:pt x="1333" y="7766"/>
                  </a:cubicBezTo>
                  <a:cubicBezTo>
                    <a:pt x="1532" y="7388"/>
                    <a:pt x="1790" y="7050"/>
                    <a:pt x="2049" y="6692"/>
                  </a:cubicBezTo>
                  <a:cubicBezTo>
                    <a:pt x="2387" y="6194"/>
                    <a:pt x="2765" y="5757"/>
                    <a:pt x="3123" y="5259"/>
                  </a:cubicBezTo>
                  <a:cubicBezTo>
                    <a:pt x="3581" y="4583"/>
                    <a:pt x="4217" y="4046"/>
                    <a:pt x="4914" y="3628"/>
                  </a:cubicBezTo>
                  <a:cubicBezTo>
                    <a:pt x="5471" y="3270"/>
                    <a:pt x="6067" y="2972"/>
                    <a:pt x="6664" y="2673"/>
                  </a:cubicBezTo>
                  <a:cubicBezTo>
                    <a:pt x="6823" y="2594"/>
                    <a:pt x="7002" y="2574"/>
                    <a:pt x="7142" y="2534"/>
                  </a:cubicBezTo>
                  <a:cubicBezTo>
                    <a:pt x="7997" y="2276"/>
                    <a:pt x="8832" y="2156"/>
                    <a:pt x="9708" y="2096"/>
                  </a:cubicBezTo>
                  <a:cubicBezTo>
                    <a:pt x="10245" y="2077"/>
                    <a:pt x="10822" y="2037"/>
                    <a:pt x="11379" y="1977"/>
                  </a:cubicBezTo>
                  <a:cubicBezTo>
                    <a:pt x="11510" y="1964"/>
                    <a:pt x="11641" y="1958"/>
                    <a:pt x="11771" y="1958"/>
                  </a:cubicBezTo>
                  <a:close/>
                  <a:moveTo>
                    <a:pt x="9840" y="1"/>
                  </a:moveTo>
                  <a:cubicBezTo>
                    <a:pt x="9726" y="1"/>
                    <a:pt x="9648" y="130"/>
                    <a:pt x="9648" y="306"/>
                  </a:cubicBezTo>
                  <a:cubicBezTo>
                    <a:pt x="9688" y="644"/>
                    <a:pt x="9708" y="963"/>
                    <a:pt x="9708" y="1281"/>
                  </a:cubicBezTo>
                  <a:cubicBezTo>
                    <a:pt x="9708" y="1440"/>
                    <a:pt x="9688" y="1579"/>
                    <a:pt x="9688" y="1738"/>
                  </a:cubicBezTo>
                  <a:cubicBezTo>
                    <a:pt x="9483" y="1753"/>
                    <a:pt x="9289" y="1800"/>
                    <a:pt x="9105" y="1800"/>
                  </a:cubicBezTo>
                  <a:cubicBezTo>
                    <a:pt x="9039" y="1800"/>
                    <a:pt x="8975" y="1794"/>
                    <a:pt x="8912" y="1778"/>
                  </a:cubicBezTo>
                  <a:cubicBezTo>
                    <a:pt x="8017" y="1858"/>
                    <a:pt x="7161" y="2176"/>
                    <a:pt x="6326" y="2494"/>
                  </a:cubicBezTo>
                  <a:cubicBezTo>
                    <a:pt x="5650" y="2773"/>
                    <a:pt x="5033" y="3171"/>
                    <a:pt x="4436" y="3569"/>
                  </a:cubicBezTo>
                  <a:cubicBezTo>
                    <a:pt x="3939" y="3887"/>
                    <a:pt x="3461" y="4305"/>
                    <a:pt x="3064" y="4782"/>
                  </a:cubicBezTo>
                  <a:cubicBezTo>
                    <a:pt x="2427" y="5558"/>
                    <a:pt x="1850" y="6373"/>
                    <a:pt x="1293" y="7249"/>
                  </a:cubicBezTo>
                  <a:cubicBezTo>
                    <a:pt x="836" y="8025"/>
                    <a:pt x="497" y="8840"/>
                    <a:pt x="358" y="9715"/>
                  </a:cubicBezTo>
                  <a:cubicBezTo>
                    <a:pt x="139" y="11088"/>
                    <a:pt x="0" y="12480"/>
                    <a:pt x="279" y="13873"/>
                  </a:cubicBezTo>
                  <a:cubicBezTo>
                    <a:pt x="378" y="14370"/>
                    <a:pt x="458" y="14888"/>
                    <a:pt x="597" y="15365"/>
                  </a:cubicBezTo>
                  <a:cubicBezTo>
                    <a:pt x="895" y="16360"/>
                    <a:pt x="1373" y="17255"/>
                    <a:pt x="1930" y="18090"/>
                  </a:cubicBezTo>
                  <a:cubicBezTo>
                    <a:pt x="2268" y="18588"/>
                    <a:pt x="2666" y="19085"/>
                    <a:pt x="3044" y="19562"/>
                  </a:cubicBezTo>
                  <a:cubicBezTo>
                    <a:pt x="3342" y="19980"/>
                    <a:pt x="3720" y="20338"/>
                    <a:pt x="4138" y="20597"/>
                  </a:cubicBezTo>
                  <a:cubicBezTo>
                    <a:pt x="4556" y="20895"/>
                    <a:pt x="5013" y="21174"/>
                    <a:pt x="5451" y="21452"/>
                  </a:cubicBezTo>
                  <a:cubicBezTo>
                    <a:pt x="6067" y="21850"/>
                    <a:pt x="6724" y="22168"/>
                    <a:pt x="7460" y="22327"/>
                  </a:cubicBezTo>
                  <a:cubicBezTo>
                    <a:pt x="7699" y="22367"/>
                    <a:pt x="7937" y="22387"/>
                    <a:pt x="8156" y="22447"/>
                  </a:cubicBezTo>
                  <a:cubicBezTo>
                    <a:pt x="8832" y="22566"/>
                    <a:pt x="9489" y="22725"/>
                    <a:pt x="10145" y="22745"/>
                  </a:cubicBezTo>
                  <a:cubicBezTo>
                    <a:pt x="10205" y="22745"/>
                    <a:pt x="10285" y="22785"/>
                    <a:pt x="10344" y="22825"/>
                  </a:cubicBezTo>
                  <a:lnTo>
                    <a:pt x="10344" y="23262"/>
                  </a:lnTo>
                  <a:cubicBezTo>
                    <a:pt x="10344" y="23541"/>
                    <a:pt x="10324" y="23780"/>
                    <a:pt x="10344" y="24038"/>
                  </a:cubicBezTo>
                  <a:cubicBezTo>
                    <a:pt x="10344" y="24165"/>
                    <a:pt x="10411" y="24260"/>
                    <a:pt x="10574" y="24260"/>
                  </a:cubicBezTo>
                  <a:cubicBezTo>
                    <a:pt x="10590" y="24260"/>
                    <a:pt x="10606" y="24259"/>
                    <a:pt x="10623" y="24257"/>
                  </a:cubicBezTo>
                  <a:cubicBezTo>
                    <a:pt x="10742" y="23760"/>
                    <a:pt x="10583" y="23262"/>
                    <a:pt x="10702" y="22825"/>
                  </a:cubicBezTo>
                  <a:cubicBezTo>
                    <a:pt x="11478" y="22666"/>
                    <a:pt x="12214" y="22487"/>
                    <a:pt x="12970" y="22347"/>
                  </a:cubicBezTo>
                  <a:cubicBezTo>
                    <a:pt x="14303" y="22069"/>
                    <a:pt x="15556" y="21571"/>
                    <a:pt x="16670" y="20776"/>
                  </a:cubicBezTo>
                  <a:cubicBezTo>
                    <a:pt x="16889" y="20637"/>
                    <a:pt x="17088" y="20438"/>
                    <a:pt x="17307" y="20278"/>
                  </a:cubicBezTo>
                  <a:cubicBezTo>
                    <a:pt x="18361" y="19503"/>
                    <a:pt x="19157" y="18548"/>
                    <a:pt x="19773" y="17414"/>
                  </a:cubicBezTo>
                  <a:cubicBezTo>
                    <a:pt x="19972" y="17076"/>
                    <a:pt x="20151" y="16757"/>
                    <a:pt x="20350" y="16419"/>
                  </a:cubicBezTo>
                  <a:cubicBezTo>
                    <a:pt x="20828" y="15683"/>
                    <a:pt x="21166" y="14888"/>
                    <a:pt x="21245" y="13972"/>
                  </a:cubicBezTo>
                  <a:cubicBezTo>
                    <a:pt x="21325" y="12998"/>
                    <a:pt x="21484" y="12043"/>
                    <a:pt x="21245" y="11108"/>
                  </a:cubicBezTo>
                  <a:lnTo>
                    <a:pt x="21245" y="11048"/>
                  </a:lnTo>
                  <a:cubicBezTo>
                    <a:pt x="21186" y="10153"/>
                    <a:pt x="20987" y="9258"/>
                    <a:pt x="20688" y="8422"/>
                  </a:cubicBezTo>
                  <a:cubicBezTo>
                    <a:pt x="20569" y="8044"/>
                    <a:pt x="20390" y="7666"/>
                    <a:pt x="20231" y="7328"/>
                  </a:cubicBezTo>
                  <a:cubicBezTo>
                    <a:pt x="19952" y="6811"/>
                    <a:pt x="19654" y="6314"/>
                    <a:pt x="19376" y="5816"/>
                  </a:cubicBezTo>
                  <a:cubicBezTo>
                    <a:pt x="19077" y="5240"/>
                    <a:pt x="18640" y="4782"/>
                    <a:pt x="18102" y="4424"/>
                  </a:cubicBezTo>
                  <a:cubicBezTo>
                    <a:pt x="17705" y="4145"/>
                    <a:pt x="17347" y="3887"/>
                    <a:pt x="16949" y="3628"/>
                  </a:cubicBezTo>
                  <a:cubicBezTo>
                    <a:pt x="16551" y="3370"/>
                    <a:pt x="16173" y="3071"/>
                    <a:pt x="15755" y="2872"/>
                  </a:cubicBezTo>
                  <a:cubicBezTo>
                    <a:pt x="14860" y="2435"/>
                    <a:pt x="13925" y="2057"/>
                    <a:pt x="12970" y="1798"/>
                  </a:cubicBezTo>
                  <a:cubicBezTo>
                    <a:pt x="12561" y="1699"/>
                    <a:pt x="12152" y="1661"/>
                    <a:pt x="11743" y="1661"/>
                  </a:cubicBezTo>
                  <a:cubicBezTo>
                    <a:pt x="11575" y="1661"/>
                    <a:pt x="11407" y="1667"/>
                    <a:pt x="11239" y="1679"/>
                  </a:cubicBezTo>
                  <a:cubicBezTo>
                    <a:pt x="10995" y="1692"/>
                    <a:pt x="10750" y="1724"/>
                    <a:pt x="10493" y="1724"/>
                  </a:cubicBezTo>
                  <a:cubicBezTo>
                    <a:pt x="10374" y="1724"/>
                    <a:pt x="10252" y="1718"/>
                    <a:pt x="10125" y="1699"/>
                  </a:cubicBezTo>
                  <a:cubicBezTo>
                    <a:pt x="10106" y="1559"/>
                    <a:pt x="10046" y="1380"/>
                    <a:pt x="10046" y="1241"/>
                  </a:cubicBezTo>
                  <a:lnTo>
                    <a:pt x="10046" y="306"/>
                  </a:lnTo>
                  <a:cubicBezTo>
                    <a:pt x="10046" y="187"/>
                    <a:pt x="10026" y="67"/>
                    <a:pt x="9887" y="8"/>
                  </a:cubicBezTo>
                  <a:cubicBezTo>
                    <a:pt x="9871" y="3"/>
                    <a:pt x="9855" y="1"/>
                    <a:pt x="984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92"/>
          <p:cNvGrpSpPr/>
          <p:nvPr/>
        </p:nvGrpSpPr>
        <p:grpSpPr>
          <a:xfrm>
            <a:off x="7023308" y="1872802"/>
            <a:ext cx="1331613" cy="1725697"/>
            <a:chOff x="6954708" y="1949002"/>
            <a:chExt cx="1331613" cy="1725697"/>
          </a:xfrm>
        </p:grpSpPr>
        <p:sp>
          <p:nvSpPr>
            <p:cNvPr id="892" name="Google Shape;892;p92"/>
            <p:cNvSpPr/>
            <p:nvPr/>
          </p:nvSpPr>
          <p:spPr>
            <a:xfrm>
              <a:off x="7506244" y="3003946"/>
              <a:ext cx="334566" cy="115682"/>
            </a:xfrm>
            <a:custGeom>
              <a:rect b="b" l="l" r="r" t="t"/>
              <a:pathLst>
                <a:path extrusionOk="0" h="2038" w="5333">
                  <a:moveTo>
                    <a:pt x="4139" y="0"/>
                  </a:moveTo>
                  <a:cubicBezTo>
                    <a:pt x="3820" y="358"/>
                    <a:pt x="3363" y="577"/>
                    <a:pt x="2925" y="577"/>
                  </a:cubicBezTo>
                  <a:cubicBezTo>
                    <a:pt x="2881" y="575"/>
                    <a:pt x="2839" y="574"/>
                    <a:pt x="2797" y="574"/>
                  </a:cubicBezTo>
                  <a:cubicBezTo>
                    <a:pt x="2629" y="574"/>
                    <a:pt x="2475" y="587"/>
                    <a:pt x="2323" y="587"/>
                  </a:cubicBezTo>
                  <a:cubicBezTo>
                    <a:pt x="2134" y="587"/>
                    <a:pt x="1950" y="567"/>
                    <a:pt x="1751" y="478"/>
                  </a:cubicBezTo>
                  <a:cubicBezTo>
                    <a:pt x="1553" y="378"/>
                    <a:pt x="1274" y="159"/>
                    <a:pt x="1075" y="80"/>
                  </a:cubicBezTo>
                  <a:cubicBezTo>
                    <a:pt x="1001" y="57"/>
                    <a:pt x="932" y="46"/>
                    <a:pt x="865" y="46"/>
                  </a:cubicBezTo>
                  <a:cubicBezTo>
                    <a:pt x="589" y="46"/>
                    <a:pt x="353" y="222"/>
                    <a:pt x="1" y="398"/>
                  </a:cubicBezTo>
                  <a:cubicBezTo>
                    <a:pt x="1" y="458"/>
                    <a:pt x="1" y="498"/>
                    <a:pt x="41" y="537"/>
                  </a:cubicBezTo>
                  <a:cubicBezTo>
                    <a:pt x="598" y="1075"/>
                    <a:pt x="1234" y="1592"/>
                    <a:pt x="2030" y="1870"/>
                  </a:cubicBezTo>
                  <a:cubicBezTo>
                    <a:pt x="2347" y="1984"/>
                    <a:pt x="2648" y="2038"/>
                    <a:pt x="2936" y="2038"/>
                  </a:cubicBezTo>
                  <a:cubicBezTo>
                    <a:pt x="3553" y="2038"/>
                    <a:pt x="4114" y="1793"/>
                    <a:pt x="4656" y="1373"/>
                  </a:cubicBezTo>
                  <a:cubicBezTo>
                    <a:pt x="4855" y="1194"/>
                    <a:pt x="5034" y="975"/>
                    <a:pt x="5213" y="756"/>
                  </a:cubicBezTo>
                  <a:cubicBezTo>
                    <a:pt x="5272" y="637"/>
                    <a:pt x="5332" y="478"/>
                    <a:pt x="5272" y="339"/>
                  </a:cubicBezTo>
                  <a:cubicBezTo>
                    <a:pt x="4934" y="179"/>
                    <a:pt x="4477" y="159"/>
                    <a:pt x="4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2"/>
            <p:cNvSpPr/>
            <p:nvPr/>
          </p:nvSpPr>
          <p:spPr>
            <a:xfrm>
              <a:off x="7309074" y="2572432"/>
              <a:ext cx="272144" cy="493663"/>
            </a:xfrm>
            <a:custGeom>
              <a:rect b="b" l="l" r="r" t="t"/>
              <a:pathLst>
                <a:path extrusionOk="0" h="8697" w="4338">
                  <a:moveTo>
                    <a:pt x="424" y="1"/>
                  </a:moveTo>
                  <a:cubicBezTo>
                    <a:pt x="297" y="1"/>
                    <a:pt x="188" y="15"/>
                    <a:pt x="41" y="43"/>
                  </a:cubicBezTo>
                  <a:cubicBezTo>
                    <a:pt x="1" y="441"/>
                    <a:pt x="21" y="879"/>
                    <a:pt x="41" y="1276"/>
                  </a:cubicBezTo>
                  <a:cubicBezTo>
                    <a:pt x="61" y="1694"/>
                    <a:pt x="240" y="2132"/>
                    <a:pt x="240" y="2569"/>
                  </a:cubicBezTo>
                  <a:cubicBezTo>
                    <a:pt x="240" y="3166"/>
                    <a:pt x="220" y="3763"/>
                    <a:pt x="359" y="4360"/>
                  </a:cubicBezTo>
                  <a:cubicBezTo>
                    <a:pt x="419" y="4579"/>
                    <a:pt x="419" y="4778"/>
                    <a:pt x="438" y="4996"/>
                  </a:cubicBezTo>
                  <a:cubicBezTo>
                    <a:pt x="518" y="5852"/>
                    <a:pt x="558" y="6667"/>
                    <a:pt x="618" y="7503"/>
                  </a:cubicBezTo>
                  <a:cubicBezTo>
                    <a:pt x="637" y="7901"/>
                    <a:pt x="677" y="8279"/>
                    <a:pt x="737" y="8696"/>
                  </a:cubicBezTo>
                  <a:cubicBezTo>
                    <a:pt x="1075" y="8597"/>
                    <a:pt x="1314" y="8398"/>
                    <a:pt x="1552" y="8259"/>
                  </a:cubicBezTo>
                  <a:cubicBezTo>
                    <a:pt x="1811" y="8100"/>
                    <a:pt x="2090" y="7941"/>
                    <a:pt x="2348" y="7841"/>
                  </a:cubicBezTo>
                  <a:cubicBezTo>
                    <a:pt x="2647" y="7702"/>
                    <a:pt x="2985" y="7642"/>
                    <a:pt x="3283" y="7563"/>
                  </a:cubicBezTo>
                  <a:cubicBezTo>
                    <a:pt x="3542" y="7483"/>
                    <a:pt x="3940" y="7443"/>
                    <a:pt x="4238" y="7364"/>
                  </a:cubicBezTo>
                  <a:cubicBezTo>
                    <a:pt x="4337" y="6846"/>
                    <a:pt x="4298" y="6289"/>
                    <a:pt x="4198" y="5693"/>
                  </a:cubicBezTo>
                  <a:cubicBezTo>
                    <a:pt x="3721" y="5514"/>
                    <a:pt x="3303" y="5195"/>
                    <a:pt x="2985" y="4897"/>
                  </a:cubicBezTo>
                  <a:cubicBezTo>
                    <a:pt x="1950" y="3942"/>
                    <a:pt x="1393" y="2808"/>
                    <a:pt x="1194" y="1436"/>
                  </a:cubicBezTo>
                  <a:cubicBezTo>
                    <a:pt x="1155" y="1217"/>
                    <a:pt x="1115" y="978"/>
                    <a:pt x="1095" y="739"/>
                  </a:cubicBezTo>
                  <a:lnTo>
                    <a:pt x="1015" y="63"/>
                  </a:lnTo>
                  <a:cubicBezTo>
                    <a:pt x="738" y="20"/>
                    <a:pt x="570" y="1"/>
                    <a:pt x="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2"/>
            <p:cNvSpPr/>
            <p:nvPr/>
          </p:nvSpPr>
          <p:spPr>
            <a:xfrm>
              <a:off x="7307819" y="2275220"/>
              <a:ext cx="680236" cy="280691"/>
            </a:xfrm>
            <a:custGeom>
              <a:rect b="b" l="l" r="r" t="t"/>
              <a:pathLst>
                <a:path extrusionOk="0" h="4945" w="10843">
                  <a:moveTo>
                    <a:pt x="3410" y="0"/>
                  </a:moveTo>
                  <a:cubicBezTo>
                    <a:pt x="3180" y="0"/>
                    <a:pt x="2945" y="26"/>
                    <a:pt x="2686" y="87"/>
                  </a:cubicBezTo>
                  <a:cubicBezTo>
                    <a:pt x="2030" y="286"/>
                    <a:pt x="1473" y="624"/>
                    <a:pt x="976" y="1161"/>
                  </a:cubicBezTo>
                  <a:cubicBezTo>
                    <a:pt x="737" y="1420"/>
                    <a:pt x="578" y="1718"/>
                    <a:pt x="498" y="2076"/>
                  </a:cubicBezTo>
                  <a:cubicBezTo>
                    <a:pt x="439" y="2474"/>
                    <a:pt x="339" y="2852"/>
                    <a:pt x="260" y="3250"/>
                  </a:cubicBezTo>
                  <a:cubicBezTo>
                    <a:pt x="180" y="3668"/>
                    <a:pt x="100" y="4105"/>
                    <a:pt x="41" y="4563"/>
                  </a:cubicBezTo>
                  <a:cubicBezTo>
                    <a:pt x="1" y="4662"/>
                    <a:pt x="61" y="4782"/>
                    <a:pt x="61" y="4881"/>
                  </a:cubicBezTo>
                  <a:cubicBezTo>
                    <a:pt x="186" y="4881"/>
                    <a:pt x="304" y="4868"/>
                    <a:pt x="416" y="4868"/>
                  </a:cubicBezTo>
                  <a:cubicBezTo>
                    <a:pt x="500" y="4868"/>
                    <a:pt x="581" y="4876"/>
                    <a:pt x="657" y="4901"/>
                  </a:cubicBezTo>
                  <a:cubicBezTo>
                    <a:pt x="749" y="4932"/>
                    <a:pt x="840" y="4945"/>
                    <a:pt x="930" y="4945"/>
                  </a:cubicBezTo>
                  <a:cubicBezTo>
                    <a:pt x="1076" y="4945"/>
                    <a:pt x="1218" y="4911"/>
                    <a:pt x="1354" y="4861"/>
                  </a:cubicBezTo>
                  <a:cubicBezTo>
                    <a:pt x="1931" y="4682"/>
                    <a:pt x="2468" y="4444"/>
                    <a:pt x="2965" y="4145"/>
                  </a:cubicBezTo>
                  <a:cubicBezTo>
                    <a:pt x="3741" y="3668"/>
                    <a:pt x="4377" y="3011"/>
                    <a:pt x="4735" y="2116"/>
                  </a:cubicBezTo>
                  <a:cubicBezTo>
                    <a:pt x="4835" y="1858"/>
                    <a:pt x="5014" y="1798"/>
                    <a:pt x="5133" y="1559"/>
                  </a:cubicBezTo>
                  <a:cubicBezTo>
                    <a:pt x="5153" y="1480"/>
                    <a:pt x="5233" y="1400"/>
                    <a:pt x="5312" y="1400"/>
                  </a:cubicBezTo>
                  <a:cubicBezTo>
                    <a:pt x="5372" y="1400"/>
                    <a:pt x="5352" y="1579"/>
                    <a:pt x="5352" y="1659"/>
                  </a:cubicBezTo>
                  <a:cubicBezTo>
                    <a:pt x="5551" y="2474"/>
                    <a:pt x="6148" y="2872"/>
                    <a:pt x="6764" y="3409"/>
                  </a:cubicBezTo>
                  <a:cubicBezTo>
                    <a:pt x="7302" y="3887"/>
                    <a:pt x="7859" y="4265"/>
                    <a:pt x="8555" y="4503"/>
                  </a:cubicBezTo>
                  <a:cubicBezTo>
                    <a:pt x="9211" y="4742"/>
                    <a:pt x="9848" y="4702"/>
                    <a:pt x="10504" y="4762"/>
                  </a:cubicBezTo>
                  <a:cubicBezTo>
                    <a:pt x="10604" y="4762"/>
                    <a:pt x="10703" y="4702"/>
                    <a:pt x="10842" y="4682"/>
                  </a:cubicBezTo>
                  <a:cubicBezTo>
                    <a:pt x="10723" y="4066"/>
                    <a:pt x="10683" y="3529"/>
                    <a:pt x="10405" y="3031"/>
                  </a:cubicBezTo>
                  <a:cubicBezTo>
                    <a:pt x="10226" y="2693"/>
                    <a:pt x="10087" y="2395"/>
                    <a:pt x="9888" y="2096"/>
                  </a:cubicBezTo>
                  <a:cubicBezTo>
                    <a:pt x="9609" y="1659"/>
                    <a:pt x="9291" y="1241"/>
                    <a:pt x="8893" y="883"/>
                  </a:cubicBezTo>
                  <a:cubicBezTo>
                    <a:pt x="8276" y="359"/>
                    <a:pt x="7588" y="205"/>
                    <a:pt x="6830" y="205"/>
                  </a:cubicBezTo>
                  <a:cubicBezTo>
                    <a:pt x="6782" y="205"/>
                    <a:pt x="6734" y="205"/>
                    <a:pt x="6685" y="206"/>
                  </a:cubicBezTo>
                  <a:cubicBezTo>
                    <a:pt x="6148" y="226"/>
                    <a:pt x="6028" y="187"/>
                    <a:pt x="5631" y="485"/>
                  </a:cubicBezTo>
                  <a:cubicBezTo>
                    <a:pt x="5312" y="366"/>
                    <a:pt x="5014" y="286"/>
                    <a:pt x="4716" y="187"/>
                  </a:cubicBezTo>
                  <a:cubicBezTo>
                    <a:pt x="4357" y="87"/>
                    <a:pt x="3960" y="67"/>
                    <a:pt x="3621" y="8"/>
                  </a:cubicBezTo>
                  <a:cubicBezTo>
                    <a:pt x="3551" y="3"/>
                    <a:pt x="3481" y="0"/>
                    <a:pt x="34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2"/>
            <p:cNvSpPr/>
            <p:nvPr/>
          </p:nvSpPr>
          <p:spPr>
            <a:xfrm>
              <a:off x="7101929" y="2249336"/>
              <a:ext cx="1169443" cy="1425363"/>
            </a:xfrm>
            <a:custGeom>
              <a:rect b="b" l="l" r="r" t="t"/>
              <a:pathLst>
                <a:path extrusionOk="0" h="25111" w="18641">
                  <a:moveTo>
                    <a:pt x="6732" y="456"/>
                  </a:moveTo>
                  <a:cubicBezTo>
                    <a:pt x="6802" y="456"/>
                    <a:pt x="6873" y="459"/>
                    <a:pt x="6943" y="464"/>
                  </a:cubicBezTo>
                  <a:cubicBezTo>
                    <a:pt x="7321" y="503"/>
                    <a:pt x="7679" y="543"/>
                    <a:pt x="8017" y="643"/>
                  </a:cubicBezTo>
                  <a:cubicBezTo>
                    <a:pt x="8316" y="722"/>
                    <a:pt x="8614" y="861"/>
                    <a:pt x="8913" y="1001"/>
                  </a:cubicBezTo>
                  <a:cubicBezTo>
                    <a:pt x="9310" y="722"/>
                    <a:pt x="9430" y="662"/>
                    <a:pt x="9967" y="662"/>
                  </a:cubicBezTo>
                  <a:cubicBezTo>
                    <a:pt x="10010" y="661"/>
                    <a:pt x="10053" y="661"/>
                    <a:pt x="10095" y="661"/>
                  </a:cubicBezTo>
                  <a:cubicBezTo>
                    <a:pt x="10842" y="661"/>
                    <a:pt x="11532" y="830"/>
                    <a:pt x="12115" y="1319"/>
                  </a:cubicBezTo>
                  <a:cubicBezTo>
                    <a:pt x="12513" y="1657"/>
                    <a:pt x="12812" y="2055"/>
                    <a:pt x="13090" y="2512"/>
                  </a:cubicBezTo>
                  <a:cubicBezTo>
                    <a:pt x="13269" y="2811"/>
                    <a:pt x="13448" y="3109"/>
                    <a:pt x="13587" y="3408"/>
                  </a:cubicBezTo>
                  <a:cubicBezTo>
                    <a:pt x="13846" y="3885"/>
                    <a:pt x="13906" y="4422"/>
                    <a:pt x="14005" y="4979"/>
                  </a:cubicBezTo>
                  <a:cubicBezTo>
                    <a:pt x="13866" y="4999"/>
                    <a:pt x="13786" y="5039"/>
                    <a:pt x="13687" y="5039"/>
                  </a:cubicBezTo>
                  <a:cubicBezTo>
                    <a:pt x="13050" y="4999"/>
                    <a:pt x="12414" y="4999"/>
                    <a:pt x="11797" y="4800"/>
                  </a:cubicBezTo>
                  <a:cubicBezTo>
                    <a:pt x="11121" y="4581"/>
                    <a:pt x="10584" y="4203"/>
                    <a:pt x="10066" y="3746"/>
                  </a:cubicBezTo>
                  <a:cubicBezTo>
                    <a:pt x="9430" y="3229"/>
                    <a:pt x="8992" y="2592"/>
                    <a:pt x="8793" y="1796"/>
                  </a:cubicBezTo>
                  <a:cubicBezTo>
                    <a:pt x="8773" y="1717"/>
                    <a:pt x="8694" y="1637"/>
                    <a:pt x="8614" y="1637"/>
                  </a:cubicBezTo>
                  <a:cubicBezTo>
                    <a:pt x="8535" y="1637"/>
                    <a:pt x="8435" y="1717"/>
                    <a:pt x="8415" y="1757"/>
                  </a:cubicBezTo>
                  <a:cubicBezTo>
                    <a:pt x="8296" y="2015"/>
                    <a:pt x="8177" y="2254"/>
                    <a:pt x="8077" y="2512"/>
                  </a:cubicBezTo>
                  <a:cubicBezTo>
                    <a:pt x="7739" y="3388"/>
                    <a:pt x="7102" y="3985"/>
                    <a:pt x="6346" y="4442"/>
                  </a:cubicBezTo>
                  <a:cubicBezTo>
                    <a:pt x="5849" y="4740"/>
                    <a:pt x="5332" y="4979"/>
                    <a:pt x="4795" y="5138"/>
                  </a:cubicBezTo>
                  <a:cubicBezTo>
                    <a:pt x="4636" y="5191"/>
                    <a:pt x="4485" y="5236"/>
                    <a:pt x="4332" y="5236"/>
                  </a:cubicBezTo>
                  <a:cubicBezTo>
                    <a:pt x="4255" y="5236"/>
                    <a:pt x="4178" y="5225"/>
                    <a:pt x="4099" y="5198"/>
                  </a:cubicBezTo>
                  <a:cubicBezTo>
                    <a:pt x="4022" y="5172"/>
                    <a:pt x="3941" y="5165"/>
                    <a:pt x="3859" y="5165"/>
                  </a:cubicBezTo>
                  <a:cubicBezTo>
                    <a:pt x="3749" y="5165"/>
                    <a:pt x="3635" y="5178"/>
                    <a:pt x="3522" y="5178"/>
                  </a:cubicBezTo>
                  <a:cubicBezTo>
                    <a:pt x="3462" y="5039"/>
                    <a:pt x="3422" y="4939"/>
                    <a:pt x="3442" y="4840"/>
                  </a:cubicBezTo>
                  <a:cubicBezTo>
                    <a:pt x="3522" y="4422"/>
                    <a:pt x="3561" y="4004"/>
                    <a:pt x="3661" y="3587"/>
                  </a:cubicBezTo>
                  <a:cubicBezTo>
                    <a:pt x="3740" y="3209"/>
                    <a:pt x="3840" y="2831"/>
                    <a:pt x="3920" y="2453"/>
                  </a:cubicBezTo>
                  <a:cubicBezTo>
                    <a:pt x="3999" y="2115"/>
                    <a:pt x="4138" y="1816"/>
                    <a:pt x="4397" y="1558"/>
                  </a:cubicBezTo>
                  <a:cubicBezTo>
                    <a:pt x="4854" y="1060"/>
                    <a:pt x="5411" y="722"/>
                    <a:pt x="6048" y="543"/>
                  </a:cubicBezTo>
                  <a:cubicBezTo>
                    <a:pt x="6276" y="482"/>
                    <a:pt x="6504" y="456"/>
                    <a:pt x="6732" y="456"/>
                  </a:cubicBezTo>
                  <a:close/>
                  <a:moveTo>
                    <a:pt x="8442" y="2551"/>
                  </a:moveTo>
                  <a:cubicBezTo>
                    <a:pt x="8616" y="2551"/>
                    <a:pt x="8637" y="2736"/>
                    <a:pt x="8694" y="2831"/>
                  </a:cubicBezTo>
                  <a:cubicBezTo>
                    <a:pt x="9092" y="3547"/>
                    <a:pt x="9589" y="4144"/>
                    <a:pt x="10285" y="4542"/>
                  </a:cubicBezTo>
                  <a:cubicBezTo>
                    <a:pt x="10862" y="4880"/>
                    <a:pt x="11419" y="5238"/>
                    <a:pt x="12076" y="5397"/>
                  </a:cubicBezTo>
                  <a:cubicBezTo>
                    <a:pt x="12374" y="5477"/>
                    <a:pt x="12414" y="5576"/>
                    <a:pt x="12414" y="5835"/>
                  </a:cubicBezTo>
                  <a:lnTo>
                    <a:pt x="12414" y="6034"/>
                  </a:lnTo>
                  <a:cubicBezTo>
                    <a:pt x="12255" y="7167"/>
                    <a:pt x="12056" y="8281"/>
                    <a:pt x="11658" y="9356"/>
                  </a:cubicBezTo>
                  <a:cubicBezTo>
                    <a:pt x="11479" y="9773"/>
                    <a:pt x="11260" y="10171"/>
                    <a:pt x="11001" y="10509"/>
                  </a:cubicBezTo>
                  <a:cubicBezTo>
                    <a:pt x="10594" y="11129"/>
                    <a:pt x="10039" y="11428"/>
                    <a:pt x="9359" y="11428"/>
                  </a:cubicBezTo>
                  <a:cubicBezTo>
                    <a:pt x="9210" y="11428"/>
                    <a:pt x="9054" y="11413"/>
                    <a:pt x="8893" y="11385"/>
                  </a:cubicBezTo>
                  <a:cubicBezTo>
                    <a:pt x="7421" y="11166"/>
                    <a:pt x="6386" y="10350"/>
                    <a:pt x="5610" y="9117"/>
                  </a:cubicBezTo>
                  <a:cubicBezTo>
                    <a:pt x="5312" y="8620"/>
                    <a:pt x="5053" y="8102"/>
                    <a:pt x="4994" y="7525"/>
                  </a:cubicBezTo>
                  <a:cubicBezTo>
                    <a:pt x="4934" y="7088"/>
                    <a:pt x="4815" y="6630"/>
                    <a:pt x="4735" y="6213"/>
                  </a:cubicBezTo>
                  <a:cubicBezTo>
                    <a:pt x="4715" y="6014"/>
                    <a:pt x="4715" y="5835"/>
                    <a:pt x="4695" y="5636"/>
                  </a:cubicBezTo>
                  <a:cubicBezTo>
                    <a:pt x="5213" y="5397"/>
                    <a:pt x="5650" y="5178"/>
                    <a:pt x="6088" y="4939"/>
                  </a:cubicBezTo>
                  <a:cubicBezTo>
                    <a:pt x="7122" y="4422"/>
                    <a:pt x="7898" y="3607"/>
                    <a:pt x="8415" y="2552"/>
                  </a:cubicBezTo>
                  <a:cubicBezTo>
                    <a:pt x="8425" y="2551"/>
                    <a:pt x="8434" y="2551"/>
                    <a:pt x="8442" y="2551"/>
                  </a:cubicBezTo>
                  <a:close/>
                  <a:moveTo>
                    <a:pt x="7938" y="11703"/>
                  </a:moveTo>
                  <a:cubicBezTo>
                    <a:pt x="8276" y="11783"/>
                    <a:pt x="8594" y="11902"/>
                    <a:pt x="8932" y="11942"/>
                  </a:cubicBezTo>
                  <a:cubicBezTo>
                    <a:pt x="8980" y="11944"/>
                    <a:pt x="9027" y="11946"/>
                    <a:pt x="9074" y="11946"/>
                  </a:cubicBezTo>
                  <a:cubicBezTo>
                    <a:pt x="9367" y="11946"/>
                    <a:pt x="9667" y="11899"/>
                    <a:pt x="10027" y="11882"/>
                  </a:cubicBezTo>
                  <a:cubicBezTo>
                    <a:pt x="10086" y="12379"/>
                    <a:pt x="10126" y="12837"/>
                    <a:pt x="10066" y="13274"/>
                  </a:cubicBezTo>
                  <a:cubicBezTo>
                    <a:pt x="9887" y="13453"/>
                    <a:pt x="9668" y="13493"/>
                    <a:pt x="9410" y="13493"/>
                  </a:cubicBezTo>
                  <a:cubicBezTo>
                    <a:pt x="9191" y="13493"/>
                    <a:pt x="8992" y="13493"/>
                    <a:pt x="8773" y="13473"/>
                  </a:cubicBezTo>
                  <a:cubicBezTo>
                    <a:pt x="7998" y="13354"/>
                    <a:pt x="7898" y="13195"/>
                    <a:pt x="7898" y="12439"/>
                  </a:cubicBezTo>
                  <a:cubicBezTo>
                    <a:pt x="7898" y="12200"/>
                    <a:pt x="7838" y="11962"/>
                    <a:pt x="7938" y="11703"/>
                  </a:cubicBezTo>
                  <a:close/>
                  <a:moveTo>
                    <a:pt x="13244" y="5544"/>
                  </a:moveTo>
                  <a:cubicBezTo>
                    <a:pt x="13482" y="5544"/>
                    <a:pt x="13710" y="5602"/>
                    <a:pt x="13965" y="5616"/>
                  </a:cubicBezTo>
                  <a:cubicBezTo>
                    <a:pt x="14065" y="5874"/>
                    <a:pt x="14105" y="6113"/>
                    <a:pt x="14144" y="6372"/>
                  </a:cubicBezTo>
                  <a:cubicBezTo>
                    <a:pt x="14164" y="7466"/>
                    <a:pt x="14105" y="8520"/>
                    <a:pt x="14005" y="9594"/>
                  </a:cubicBezTo>
                  <a:cubicBezTo>
                    <a:pt x="13945" y="10350"/>
                    <a:pt x="13965" y="11086"/>
                    <a:pt x="13965" y="11842"/>
                  </a:cubicBezTo>
                  <a:cubicBezTo>
                    <a:pt x="13965" y="12280"/>
                    <a:pt x="13945" y="12717"/>
                    <a:pt x="13906" y="13175"/>
                  </a:cubicBezTo>
                  <a:cubicBezTo>
                    <a:pt x="13906" y="13374"/>
                    <a:pt x="13906" y="13573"/>
                    <a:pt x="13747" y="13752"/>
                  </a:cubicBezTo>
                  <a:cubicBezTo>
                    <a:pt x="13667" y="13732"/>
                    <a:pt x="13587" y="13692"/>
                    <a:pt x="13548" y="13672"/>
                  </a:cubicBezTo>
                  <a:cubicBezTo>
                    <a:pt x="12971" y="13294"/>
                    <a:pt x="12314" y="13175"/>
                    <a:pt x="11658" y="13155"/>
                  </a:cubicBezTo>
                  <a:cubicBezTo>
                    <a:pt x="11300" y="13135"/>
                    <a:pt x="10981" y="13095"/>
                    <a:pt x="10603" y="13076"/>
                  </a:cubicBezTo>
                  <a:cubicBezTo>
                    <a:pt x="10564" y="12877"/>
                    <a:pt x="10504" y="12698"/>
                    <a:pt x="10484" y="12499"/>
                  </a:cubicBezTo>
                  <a:cubicBezTo>
                    <a:pt x="10464" y="12001"/>
                    <a:pt x="10504" y="11504"/>
                    <a:pt x="10981" y="11186"/>
                  </a:cubicBezTo>
                  <a:cubicBezTo>
                    <a:pt x="11280" y="10987"/>
                    <a:pt x="11419" y="10688"/>
                    <a:pt x="11598" y="10390"/>
                  </a:cubicBezTo>
                  <a:cubicBezTo>
                    <a:pt x="12274" y="9256"/>
                    <a:pt x="12513" y="7963"/>
                    <a:pt x="12712" y="6670"/>
                  </a:cubicBezTo>
                  <a:cubicBezTo>
                    <a:pt x="12772" y="6312"/>
                    <a:pt x="12851" y="5974"/>
                    <a:pt x="12891" y="5596"/>
                  </a:cubicBezTo>
                  <a:cubicBezTo>
                    <a:pt x="13014" y="5557"/>
                    <a:pt x="13130" y="5544"/>
                    <a:pt x="13244" y="5544"/>
                  </a:cubicBezTo>
                  <a:close/>
                  <a:moveTo>
                    <a:pt x="3770" y="5717"/>
                  </a:moveTo>
                  <a:cubicBezTo>
                    <a:pt x="3880" y="5717"/>
                    <a:pt x="4014" y="5742"/>
                    <a:pt x="4297" y="5795"/>
                  </a:cubicBezTo>
                  <a:lnTo>
                    <a:pt x="4357" y="6471"/>
                  </a:lnTo>
                  <a:cubicBezTo>
                    <a:pt x="4397" y="6690"/>
                    <a:pt x="4437" y="6929"/>
                    <a:pt x="4457" y="7167"/>
                  </a:cubicBezTo>
                  <a:cubicBezTo>
                    <a:pt x="4656" y="8520"/>
                    <a:pt x="5232" y="9674"/>
                    <a:pt x="6247" y="10609"/>
                  </a:cubicBezTo>
                  <a:cubicBezTo>
                    <a:pt x="6585" y="10907"/>
                    <a:pt x="6903" y="11245"/>
                    <a:pt x="7381" y="11405"/>
                  </a:cubicBezTo>
                  <a:cubicBezTo>
                    <a:pt x="7500" y="11962"/>
                    <a:pt x="7580" y="12459"/>
                    <a:pt x="7441" y="12996"/>
                  </a:cubicBezTo>
                  <a:cubicBezTo>
                    <a:pt x="7142" y="13076"/>
                    <a:pt x="6844" y="13135"/>
                    <a:pt x="6585" y="13235"/>
                  </a:cubicBezTo>
                  <a:cubicBezTo>
                    <a:pt x="6287" y="13294"/>
                    <a:pt x="5949" y="13374"/>
                    <a:pt x="5650" y="13493"/>
                  </a:cubicBezTo>
                  <a:cubicBezTo>
                    <a:pt x="5392" y="13593"/>
                    <a:pt x="5113" y="13772"/>
                    <a:pt x="4854" y="13931"/>
                  </a:cubicBezTo>
                  <a:cubicBezTo>
                    <a:pt x="4616" y="14070"/>
                    <a:pt x="4397" y="14269"/>
                    <a:pt x="4039" y="14369"/>
                  </a:cubicBezTo>
                  <a:cubicBezTo>
                    <a:pt x="3999" y="13951"/>
                    <a:pt x="3939" y="13573"/>
                    <a:pt x="3920" y="13175"/>
                  </a:cubicBezTo>
                  <a:cubicBezTo>
                    <a:pt x="3860" y="12339"/>
                    <a:pt x="3820" y="11504"/>
                    <a:pt x="3740" y="10669"/>
                  </a:cubicBezTo>
                  <a:cubicBezTo>
                    <a:pt x="3721" y="10450"/>
                    <a:pt x="3721" y="10251"/>
                    <a:pt x="3661" y="10012"/>
                  </a:cubicBezTo>
                  <a:cubicBezTo>
                    <a:pt x="3502" y="9475"/>
                    <a:pt x="3522" y="8878"/>
                    <a:pt x="3522" y="8261"/>
                  </a:cubicBezTo>
                  <a:cubicBezTo>
                    <a:pt x="3522" y="7824"/>
                    <a:pt x="3462" y="7406"/>
                    <a:pt x="3442" y="6968"/>
                  </a:cubicBezTo>
                  <a:cubicBezTo>
                    <a:pt x="3422" y="6571"/>
                    <a:pt x="3402" y="6133"/>
                    <a:pt x="3442" y="5775"/>
                  </a:cubicBezTo>
                  <a:cubicBezTo>
                    <a:pt x="3592" y="5737"/>
                    <a:pt x="3672" y="5717"/>
                    <a:pt x="3770" y="5717"/>
                  </a:cubicBezTo>
                  <a:close/>
                  <a:moveTo>
                    <a:pt x="10603" y="13453"/>
                  </a:moveTo>
                  <a:cubicBezTo>
                    <a:pt x="10782" y="13523"/>
                    <a:pt x="10976" y="13523"/>
                    <a:pt x="11165" y="13523"/>
                  </a:cubicBezTo>
                  <a:cubicBezTo>
                    <a:pt x="11354" y="13523"/>
                    <a:pt x="11538" y="13523"/>
                    <a:pt x="11698" y="13593"/>
                  </a:cubicBezTo>
                  <a:cubicBezTo>
                    <a:pt x="11797" y="13772"/>
                    <a:pt x="11757" y="13911"/>
                    <a:pt x="11658" y="14050"/>
                  </a:cubicBezTo>
                  <a:cubicBezTo>
                    <a:pt x="11479" y="14269"/>
                    <a:pt x="11300" y="14488"/>
                    <a:pt x="11101" y="14667"/>
                  </a:cubicBezTo>
                  <a:cubicBezTo>
                    <a:pt x="10559" y="15087"/>
                    <a:pt x="9998" y="15332"/>
                    <a:pt x="9381" y="15332"/>
                  </a:cubicBezTo>
                  <a:cubicBezTo>
                    <a:pt x="9093" y="15332"/>
                    <a:pt x="8792" y="15278"/>
                    <a:pt x="8475" y="15164"/>
                  </a:cubicBezTo>
                  <a:cubicBezTo>
                    <a:pt x="7679" y="14886"/>
                    <a:pt x="7043" y="14369"/>
                    <a:pt x="6486" y="13812"/>
                  </a:cubicBezTo>
                  <a:cubicBezTo>
                    <a:pt x="6446" y="13792"/>
                    <a:pt x="6446" y="13752"/>
                    <a:pt x="6446" y="13692"/>
                  </a:cubicBezTo>
                  <a:cubicBezTo>
                    <a:pt x="6725" y="13553"/>
                    <a:pt x="6955" y="13478"/>
                    <a:pt x="7188" y="13478"/>
                  </a:cubicBezTo>
                  <a:cubicBezTo>
                    <a:pt x="7321" y="13478"/>
                    <a:pt x="7455" y="13502"/>
                    <a:pt x="7600" y="13553"/>
                  </a:cubicBezTo>
                  <a:cubicBezTo>
                    <a:pt x="7779" y="13593"/>
                    <a:pt x="7978" y="13672"/>
                    <a:pt x="8177" y="13752"/>
                  </a:cubicBezTo>
                  <a:cubicBezTo>
                    <a:pt x="8574" y="13931"/>
                    <a:pt x="8992" y="13931"/>
                    <a:pt x="9430" y="13951"/>
                  </a:cubicBezTo>
                  <a:cubicBezTo>
                    <a:pt x="9887" y="13951"/>
                    <a:pt x="10285" y="13792"/>
                    <a:pt x="10603" y="13453"/>
                  </a:cubicBezTo>
                  <a:close/>
                  <a:moveTo>
                    <a:pt x="12467" y="13764"/>
                  </a:moveTo>
                  <a:cubicBezTo>
                    <a:pt x="12953" y="13764"/>
                    <a:pt x="13352" y="14011"/>
                    <a:pt x="13766" y="14209"/>
                  </a:cubicBezTo>
                  <a:cubicBezTo>
                    <a:pt x="14403" y="14548"/>
                    <a:pt x="14960" y="14985"/>
                    <a:pt x="15378" y="15562"/>
                  </a:cubicBezTo>
                  <a:cubicBezTo>
                    <a:pt x="15736" y="16020"/>
                    <a:pt x="16074" y="16477"/>
                    <a:pt x="16392" y="16955"/>
                  </a:cubicBezTo>
                  <a:cubicBezTo>
                    <a:pt x="16551" y="17173"/>
                    <a:pt x="16691" y="17432"/>
                    <a:pt x="16830" y="17671"/>
                  </a:cubicBezTo>
                  <a:cubicBezTo>
                    <a:pt x="17268" y="18685"/>
                    <a:pt x="17745" y="19720"/>
                    <a:pt x="17984" y="20814"/>
                  </a:cubicBezTo>
                  <a:cubicBezTo>
                    <a:pt x="18163" y="21888"/>
                    <a:pt x="18262" y="22982"/>
                    <a:pt x="18123" y="24076"/>
                  </a:cubicBezTo>
                  <a:cubicBezTo>
                    <a:pt x="18123" y="24116"/>
                    <a:pt x="18083" y="24196"/>
                    <a:pt x="18063" y="24275"/>
                  </a:cubicBezTo>
                  <a:cubicBezTo>
                    <a:pt x="18043" y="24295"/>
                    <a:pt x="18023" y="24335"/>
                    <a:pt x="17984" y="24394"/>
                  </a:cubicBezTo>
                  <a:cubicBezTo>
                    <a:pt x="17944" y="24394"/>
                    <a:pt x="17864" y="24414"/>
                    <a:pt x="17825" y="24414"/>
                  </a:cubicBezTo>
                  <a:lnTo>
                    <a:pt x="15139" y="24414"/>
                  </a:lnTo>
                  <a:cubicBezTo>
                    <a:pt x="15079" y="23857"/>
                    <a:pt x="14980" y="23320"/>
                    <a:pt x="14960" y="22783"/>
                  </a:cubicBezTo>
                  <a:cubicBezTo>
                    <a:pt x="14940" y="22226"/>
                    <a:pt x="14960" y="21669"/>
                    <a:pt x="14980" y="21132"/>
                  </a:cubicBezTo>
                  <a:cubicBezTo>
                    <a:pt x="14920" y="21105"/>
                    <a:pt x="14865" y="21093"/>
                    <a:pt x="14817" y="21093"/>
                  </a:cubicBezTo>
                  <a:cubicBezTo>
                    <a:pt x="14688" y="21093"/>
                    <a:pt x="14607" y="21181"/>
                    <a:pt x="14622" y="21311"/>
                  </a:cubicBezTo>
                  <a:cubicBezTo>
                    <a:pt x="14662" y="22007"/>
                    <a:pt x="14502" y="22684"/>
                    <a:pt x="14681" y="23380"/>
                  </a:cubicBezTo>
                  <a:cubicBezTo>
                    <a:pt x="14761" y="23678"/>
                    <a:pt x="14681" y="24017"/>
                    <a:pt x="14681" y="24375"/>
                  </a:cubicBezTo>
                  <a:cubicBezTo>
                    <a:pt x="14483" y="24494"/>
                    <a:pt x="14264" y="24514"/>
                    <a:pt x="14045" y="24514"/>
                  </a:cubicBezTo>
                  <a:cubicBezTo>
                    <a:pt x="12911" y="24534"/>
                    <a:pt x="11797" y="24593"/>
                    <a:pt x="10683" y="24613"/>
                  </a:cubicBezTo>
                  <a:cubicBezTo>
                    <a:pt x="10305" y="24613"/>
                    <a:pt x="9947" y="24534"/>
                    <a:pt x="9609" y="24434"/>
                  </a:cubicBezTo>
                  <a:cubicBezTo>
                    <a:pt x="9569" y="24096"/>
                    <a:pt x="9529" y="23798"/>
                    <a:pt x="9828" y="23539"/>
                  </a:cubicBezTo>
                  <a:cubicBezTo>
                    <a:pt x="10126" y="23300"/>
                    <a:pt x="10106" y="22942"/>
                    <a:pt x="9828" y="22704"/>
                  </a:cubicBezTo>
                  <a:cubicBezTo>
                    <a:pt x="9629" y="22525"/>
                    <a:pt x="9569" y="22326"/>
                    <a:pt x="9569" y="22087"/>
                  </a:cubicBezTo>
                  <a:cubicBezTo>
                    <a:pt x="9569" y="21749"/>
                    <a:pt x="9529" y="21430"/>
                    <a:pt x="9529" y="21112"/>
                  </a:cubicBezTo>
                  <a:cubicBezTo>
                    <a:pt x="9569" y="21092"/>
                    <a:pt x="9569" y="21033"/>
                    <a:pt x="9609" y="21013"/>
                  </a:cubicBezTo>
                  <a:cubicBezTo>
                    <a:pt x="9808" y="20873"/>
                    <a:pt x="9967" y="20754"/>
                    <a:pt x="9987" y="20515"/>
                  </a:cubicBezTo>
                  <a:cubicBezTo>
                    <a:pt x="9987" y="20257"/>
                    <a:pt x="9887" y="20058"/>
                    <a:pt x="9668" y="19919"/>
                  </a:cubicBezTo>
                  <a:cubicBezTo>
                    <a:pt x="9430" y="19779"/>
                    <a:pt x="9390" y="19620"/>
                    <a:pt x="9410" y="19362"/>
                  </a:cubicBezTo>
                  <a:cubicBezTo>
                    <a:pt x="9410" y="19043"/>
                    <a:pt x="9390" y="18725"/>
                    <a:pt x="9390" y="18427"/>
                  </a:cubicBezTo>
                  <a:cubicBezTo>
                    <a:pt x="10186" y="17870"/>
                    <a:pt x="10027" y="17452"/>
                    <a:pt x="9430" y="17154"/>
                  </a:cubicBezTo>
                  <a:cubicBezTo>
                    <a:pt x="9430" y="16696"/>
                    <a:pt x="9430" y="16278"/>
                    <a:pt x="9470" y="15861"/>
                  </a:cubicBezTo>
                  <a:cubicBezTo>
                    <a:pt x="10027" y="15642"/>
                    <a:pt x="10683" y="15602"/>
                    <a:pt x="11180" y="15164"/>
                  </a:cubicBezTo>
                  <a:cubicBezTo>
                    <a:pt x="11618" y="14766"/>
                    <a:pt x="12076" y="14369"/>
                    <a:pt x="12314" y="13772"/>
                  </a:cubicBezTo>
                  <a:cubicBezTo>
                    <a:pt x="12366" y="13766"/>
                    <a:pt x="12417" y="13764"/>
                    <a:pt x="12467" y="13764"/>
                  </a:cubicBezTo>
                  <a:close/>
                  <a:moveTo>
                    <a:pt x="5789" y="13851"/>
                  </a:moveTo>
                  <a:cubicBezTo>
                    <a:pt x="6207" y="14209"/>
                    <a:pt x="6605" y="14567"/>
                    <a:pt x="7003" y="14866"/>
                  </a:cubicBezTo>
                  <a:cubicBezTo>
                    <a:pt x="7222" y="15045"/>
                    <a:pt x="7500" y="15204"/>
                    <a:pt x="7779" y="15343"/>
                  </a:cubicBezTo>
                  <a:cubicBezTo>
                    <a:pt x="8177" y="15502"/>
                    <a:pt x="8594" y="15662"/>
                    <a:pt x="9072" y="15841"/>
                  </a:cubicBezTo>
                  <a:cubicBezTo>
                    <a:pt x="9131" y="16199"/>
                    <a:pt x="9111" y="16597"/>
                    <a:pt x="9072" y="16994"/>
                  </a:cubicBezTo>
                  <a:cubicBezTo>
                    <a:pt x="9032" y="17134"/>
                    <a:pt x="8972" y="17273"/>
                    <a:pt x="8873" y="17392"/>
                  </a:cubicBezTo>
                  <a:cubicBezTo>
                    <a:pt x="8674" y="17591"/>
                    <a:pt x="8674" y="17830"/>
                    <a:pt x="8813" y="18049"/>
                  </a:cubicBezTo>
                  <a:cubicBezTo>
                    <a:pt x="9131" y="18466"/>
                    <a:pt x="9111" y="18964"/>
                    <a:pt x="9111" y="19461"/>
                  </a:cubicBezTo>
                  <a:cubicBezTo>
                    <a:pt x="9111" y="19620"/>
                    <a:pt x="9012" y="19680"/>
                    <a:pt x="8932" y="19779"/>
                  </a:cubicBezTo>
                  <a:cubicBezTo>
                    <a:pt x="8694" y="20118"/>
                    <a:pt x="8634" y="20356"/>
                    <a:pt x="8913" y="20655"/>
                  </a:cubicBezTo>
                  <a:cubicBezTo>
                    <a:pt x="9171" y="20933"/>
                    <a:pt x="9231" y="21232"/>
                    <a:pt x="9231" y="21610"/>
                  </a:cubicBezTo>
                  <a:cubicBezTo>
                    <a:pt x="9231" y="21729"/>
                    <a:pt x="9271" y="21848"/>
                    <a:pt x="9291" y="21968"/>
                  </a:cubicBezTo>
                  <a:cubicBezTo>
                    <a:pt x="9330" y="22246"/>
                    <a:pt x="9330" y="22525"/>
                    <a:pt x="9092" y="22743"/>
                  </a:cubicBezTo>
                  <a:cubicBezTo>
                    <a:pt x="8932" y="22903"/>
                    <a:pt x="8932" y="23101"/>
                    <a:pt x="9092" y="23261"/>
                  </a:cubicBezTo>
                  <a:cubicBezTo>
                    <a:pt x="9310" y="23599"/>
                    <a:pt x="9291" y="23997"/>
                    <a:pt x="9211" y="24434"/>
                  </a:cubicBezTo>
                  <a:cubicBezTo>
                    <a:pt x="9072" y="24434"/>
                    <a:pt x="8932" y="24474"/>
                    <a:pt x="8813" y="24474"/>
                  </a:cubicBezTo>
                  <a:cubicBezTo>
                    <a:pt x="8206" y="24450"/>
                    <a:pt x="7596" y="24433"/>
                    <a:pt x="6985" y="24433"/>
                  </a:cubicBezTo>
                  <a:cubicBezTo>
                    <a:pt x="6054" y="24433"/>
                    <a:pt x="5123" y="24473"/>
                    <a:pt x="4198" y="24593"/>
                  </a:cubicBezTo>
                  <a:cubicBezTo>
                    <a:pt x="4181" y="24595"/>
                    <a:pt x="4165" y="24596"/>
                    <a:pt x="4149" y="24596"/>
                  </a:cubicBezTo>
                  <a:cubicBezTo>
                    <a:pt x="3983" y="24596"/>
                    <a:pt x="3896" y="24500"/>
                    <a:pt x="3860" y="24355"/>
                  </a:cubicBezTo>
                  <a:lnTo>
                    <a:pt x="3800" y="22127"/>
                  </a:lnTo>
                  <a:cubicBezTo>
                    <a:pt x="3800" y="21928"/>
                    <a:pt x="3800" y="21729"/>
                    <a:pt x="3959" y="21530"/>
                  </a:cubicBezTo>
                  <a:cubicBezTo>
                    <a:pt x="4118" y="21351"/>
                    <a:pt x="4019" y="21232"/>
                    <a:pt x="3701" y="21112"/>
                  </a:cubicBezTo>
                  <a:cubicBezTo>
                    <a:pt x="3502" y="21251"/>
                    <a:pt x="3522" y="21510"/>
                    <a:pt x="3522" y="21709"/>
                  </a:cubicBezTo>
                  <a:cubicBezTo>
                    <a:pt x="3502" y="22246"/>
                    <a:pt x="3502" y="22823"/>
                    <a:pt x="3502" y="23360"/>
                  </a:cubicBezTo>
                  <a:cubicBezTo>
                    <a:pt x="3502" y="23758"/>
                    <a:pt x="3502" y="24196"/>
                    <a:pt x="3462" y="24633"/>
                  </a:cubicBezTo>
                  <a:cubicBezTo>
                    <a:pt x="3363" y="24653"/>
                    <a:pt x="3263" y="24713"/>
                    <a:pt x="3144" y="24713"/>
                  </a:cubicBezTo>
                  <a:cubicBezTo>
                    <a:pt x="2925" y="24713"/>
                    <a:pt x="2726" y="24713"/>
                    <a:pt x="2507" y="24693"/>
                  </a:cubicBezTo>
                  <a:cubicBezTo>
                    <a:pt x="2089" y="24648"/>
                    <a:pt x="1660" y="24592"/>
                    <a:pt x="1245" y="24592"/>
                  </a:cubicBezTo>
                  <a:cubicBezTo>
                    <a:pt x="1107" y="24592"/>
                    <a:pt x="970" y="24598"/>
                    <a:pt x="836" y="24613"/>
                  </a:cubicBezTo>
                  <a:cubicBezTo>
                    <a:pt x="776" y="24613"/>
                    <a:pt x="717" y="24593"/>
                    <a:pt x="637" y="24554"/>
                  </a:cubicBezTo>
                  <a:cubicBezTo>
                    <a:pt x="617" y="24454"/>
                    <a:pt x="538" y="24355"/>
                    <a:pt x="538" y="24255"/>
                  </a:cubicBezTo>
                  <a:cubicBezTo>
                    <a:pt x="379" y="23002"/>
                    <a:pt x="418" y="21749"/>
                    <a:pt x="538" y="20476"/>
                  </a:cubicBezTo>
                  <a:cubicBezTo>
                    <a:pt x="677" y="18964"/>
                    <a:pt x="1353" y="17691"/>
                    <a:pt x="2308" y="16557"/>
                  </a:cubicBezTo>
                  <a:cubicBezTo>
                    <a:pt x="2626" y="16159"/>
                    <a:pt x="2965" y="15781"/>
                    <a:pt x="3363" y="15443"/>
                  </a:cubicBezTo>
                  <a:cubicBezTo>
                    <a:pt x="4019" y="14866"/>
                    <a:pt x="4735" y="14349"/>
                    <a:pt x="5511" y="13951"/>
                  </a:cubicBezTo>
                  <a:cubicBezTo>
                    <a:pt x="5590" y="13911"/>
                    <a:pt x="5650" y="13891"/>
                    <a:pt x="5789" y="13851"/>
                  </a:cubicBezTo>
                  <a:close/>
                  <a:moveTo>
                    <a:pt x="6916" y="0"/>
                  </a:moveTo>
                  <a:cubicBezTo>
                    <a:pt x="5659" y="0"/>
                    <a:pt x="4404" y="733"/>
                    <a:pt x="3820" y="1717"/>
                  </a:cubicBezTo>
                  <a:cubicBezTo>
                    <a:pt x="3681" y="1916"/>
                    <a:pt x="3581" y="2135"/>
                    <a:pt x="3561" y="2353"/>
                  </a:cubicBezTo>
                  <a:cubicBezTo>
                    <a:pt x="3462" y="2910"/>
                    <a:pt x="3343" y="3447"/>
                    <a:pt x="3243" y="4004"/>
                  </a:cubicBezTo>
                  <a:cubicBezTo>
                    <a:pt x="3104" y="4800"/>
                    <a:pt x="3024" y="5616"/>
                    <a:pt x="3104" y="6431"/>
                  </a:cubicBezTo>
                  <a:cubicBezTo>
                    <a:pt x="3164" y="7287"/>
                    <a:pt x="3223" y="8102"/>
                    <a:pt x="3203" y="8938"/>
                  </a:cubicBezTo>
                  <a:cubicBezTo>
                    <a:pt x="3203" y="9077"/>
                    <a:pt x="3223" y="9196"/>
                    <a:pt x="3223" y="9316"/>
                  </a:cubicBezTo>
                  <a:cubicBezTo>
                    <a:pt x="3303" y="10131"/>
                    <a:pt x="3402" y="10927"/>
                    <a:pt x="3462" y="11763"/>
                  </a:cubicBezTo>
                  <a:cubicBezTo>
                    <a:pt x="3522" y="12419"/>
                    <a:pt x="3522" y="13115"/>
                    <a:pt x="3601" y="13812"/>
                  </a:cubicBezTo>
                  <a:cubicBezTo>
                    <a:pt x="3641" y="14369"/>
                    <a:pt x="3542" y="14786"/>
                    <a:pt x="3104" y="15184"/>
                  </a:cubicBezTo>
                  <a:cubicBezTo>
                    <a:pt x="2129" y="16040"/>
                    <a:pt x="1373" y="17054"/>
                    <a:pt x="816" y="18188"/>
                  </a:cubicBezTo>
                  <a:cubicBezTo>
                    <a:pt x="538" y="18765"/>
                    <a:pt x="279" y="19342"/>
                    <a:pt x="239" y="19958"/>
                  </a:cubicBezTo>
                  <a:cubicBezTo>
                    <a:pt x="160" y="20635"/>
                    <a:pt x="80" y="21331"/>
                    <a:pt x="60" y="22027"/>
                  </a:cubicBezTo>
                  <a:cubicBezTo>
                    <a:pt x="1" y="23002"/>
                    <a:pt x="160" y="23937"/>
                    <a:pt x="279" y="24912"/>
                  </a:cubicBezTo>
                  <a:cubicBezTo>
                    <a:pt x="279" y="24991"/>
                    <a:pt x="379" y="25031"/>
                    <a:pt x="438" y="25111"/>
                  </a:cubicBezTo>
                  <a:cubicBezTo>
                    <a:pt x="776" y="24832"/>
                    <a:pt x="1174" y="24832"/>
                    <a:pt x="1552" y="24832"/>
                  </a:cubicBezTo>
                  <a:cubicBezTo>
                    <a:pt x="1771" y="24832"/>
                    <a:pt x="2030" y="24892"/>
                    <a:pt x="2249" y="24912"/>
                  </a:cubicBezTo>
                  <a:cubicBezTo>
                    <a:pt x="2447" y="24932"/>
                    <a:pt x="2626" y="24932"/>
                    <a:pt x="2825" y="24932"/>
                  </a:cubicBezTo>
                  <a:cubicBezTo>
                    <a:pt x="3363" y="24932"/>
                    <a:pt x="3939" y="24832"/>
                    <a:pt x="4477" y="24792"/>
                  </a:cubicBezTo>
                  <a:cubicBezTo>
                    <a:pt x="5312" y="24711"/>
                    <a:pt x="6141" y="24671"/>
                    <a:pt x="6967" y="24671"/>
                  </a:cubicBezTo>
                  <a:cubicBezTo>
                    <a:pt x="7557" y="24671"/>
                    <a:pt x="8145" y="24691"/>
                    <a:pt x="8734" y="24733"/>
                  </a:cubicBezTo>
                  <a:cubicBezTo>
                    <a:pt x="8767" y="24733"/>
                    <a:pt x="8806" y="24730"/>
                    <a:pt x="8847" y="24730"/>
                  </a:cubicBezTo>
                  <a:cubicBezTo>
                    <a:pt x="8928" y="24730"/>
                    <a:pt x="9012" y="24739"/>
                    <a:pt x="9052" y="24792"/>
                  </a:cubicBezTo>
                  <a:cubicBezTo>
                    <a:pt x="9188" y="24883"/>
                    <a:pt x="9325" y="24903"/>
                    <a:pt x="9465" y="24903"/>
                  </a:cubicBezTo>
                  <a:cubicBezTo>
                    <a:pt x="9570" y="24903"/>
                    <a:pt x="9677" y="24892"/>
                    <a:pt x="9788" y="24892"/>
                  </a:cubicBezTo>
                  <a:cubicBezTo>
                    <a:pt x="9962" y="24900"/>
                    <a:pt x="10136" y="24903"/>
                    <a:pt x="10311" y="24903"/>
                  </a:cubicBezTo>
                  <a:cubicBezTo>
                    <a:pt x="11478" y="24903"/>
                    <a:pt x="12667" y="24753"/>
                    <a:pt x="13826" y="24753"/>
                  </a:cubicBezTo>
                  <a:cubicBezTo>
                    <a:pt x="14274" y="24753"/>
                    <a:pt x="14721" y="24738"/>
                    <a:pt x="15169" y="24738"/>
                  </a:cubicBezTo>
                  <a:cubicBezTo>
                    <a:pt x="15616" y="24738"/>
                    <a:pt x="16064" y="24753"/>
                    <a:pt x="16512" y="24812"/>
                  </a:cubicBezTo>
                  <a:cubicBezTo>
                    <a:pt x="16581" y="24822"/>
                    <a:pt x="16646" y="24827"/>
                    <a:pt x="16711" y="24827"/>
                  </a:cubicBezTo>
                  <a:cubicBezTo>
                    <a:pt x="16775" y="24827"/>
                    <a:pt x="16840" y="24822"/>
                    <a:pt x="16909" y="24812"/>
                  </a:cubicBezTo>
                  <a:cubicBezTo>
                    <a:pt x="17161" y="24801"/>
                    <a:pt x="17405" y="24776"/>
                    <a:pt x="17647" y="24776"/>
                  </a:cubicBezTo>
                  <a:cubicBezTo>
                    <a:pt x="17827" y="24776"/>
                    <a:pt x="18005" y="24790"/>
                    <a:pt x="18183" y="24832"/>
                  </a:cubicBezTo>
                  <a:cubicBezTo>
                    <a:pt x="18214" y="24841"/>
                    <a:pt x="18244" y="24845"/>
                    <a:pt x="18273" y="24845"/>
                  </a:cubicBezTo>
                  <a:cubicBezTo>
                    <a:pt x="18444" y="24845"/>
                    <a:pt x="18561" y="24701"/>
                    <a:pt x="18561" y="24514"/>
                  </a:cubicBezTo>
                  <a:cubicBezTo>
                    <a:pt x="18561" y="24315"/>
                    <a:pt x="18541" y="24116"/>
                    <a:pt x="18561" y="23917"/>
                  </a:cubicBezTo>
                  <a:cubicBezTo>
                    <a:pt x="18640" y="22883"/>
                    <a:pt x="18461" y="21828"/>
                    <a:pt x="18342" y="20794"/>
                  </a:cubicBezTo>
                  <a:cubicBezTo>
                    <a:pt x="18322" y="20615"/>
                    <a:pt x="18262" y="20456"/>
                    <a:pt x="18222" y="20297"/>
                  </a:cubicBezTo>
                  <a:cubicBezTo>
                    <a:pt x="17844" y="19242"/>
                    <a:pt x="17447" y="18208"/>
                    <a:pt x="16949" y="17213"/>
                  </a:cubicBezTo>
                  <a:cubicBezTo>
                    <a:pt x="16770" y="16855"/>
                    <a:pt x="16571" y="16517"/>
                    <a:pt x="16352" y="16219"/>
                  </a:cubicBezTo>
                  <a:cubicBezTo>
                    <a:pt x="15736" y="15423"/>
                    <a:pt x="15159" y="14587"/>
                    <a:pt x="14264" y="14030"/>
                  </a:cubicBezTo>
                  <a:lnTo>
                    <a:pt x="14264" y="13434"/>
                  </a:lnTo>
                  <a:cubicBezTo>
                    <a:pt x="14284" y="12399"/>
                    <a:pt x="14284" y="11405"/>
                    <a:pt x="14323" y="10390"/>
                  </a:cubicBezTo>
                  <a:lnTo>
                    <a:pt x="14403" y="8600"/>
                  </a:lnTo>
                  <a:cubicBezTo>
                    <a:pt x="14423" y="7983"/>
                    <a:pt x="14483" y="7366"/>
                    <a:pt x="14483" y="6730"/>
                  </a:cubicBezTo>
                  <a:cubicBezTo>
                    <a:pt x="14483" y="6232"/>
                    <a:pt x="14463" y="5735"/>
                    <a:pt x="14403" y="5258"/>
                  </a:cubicBezTo>
                  <a:cubicBezTo>
                    <a:pt x="14363" y="4820"/>
                    <a:pt x="14323" y="4382"/>
                    <a:pt x="14204" y="3925"/>
                  </a:cubicBezTo>
                  <a:cubicBezTo>
                    <a:pt x="13886" y="2731"/>
                    <a:pt x="13229" y="1737"/>
                    <a:pt x="12334" y="881"/>
                  </a:cubicBezTo>
                  <a:cubicBezTo>
                    <a:pt x="11976" y="543"/>
                    <a:pt x="11519" y="344"/>
                    <a:pt x="11021" y="245"/>
                  </a:cubicBezTo>
                  <a:cubicBezTo>
                    <a:pt x="10716" y="196"/>
                    <a:pt x="10407" y="165"/>
                    <a:pt x="10100" y="165"/>
                  </a:cubicBezTo>
                  <a:cubicBezTo>
                    <a:pt x="9648" y="165"/>
                    <a:pt x="9200" y="234"/>
                    <a:pt x="8773" y="424"/>
                  </a:cubicBezTo>
                  <a:cubicBezTo>
                    <a:pt x="8574" y="344"/>
                    <a:pt x="8395" y="245"/>
                    <a:pt x="8216" y="185"/>
                  </a:cubicBezTo>
                  <a:cubicBezTo>
                    <a:pt x="8037" y="145"/>
                    <a:pt x="7838" y="145"/>
                    <a:pt x="7639" y="86"/>
                  </a:cubicBezTo>
                  <a:cubicBezTo>
                    <a:pt x="7402" y="28"/>
                    <a:pt x="7159" y="0"/>
                    <a:pt x="691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2"/>
            <p:cNvSpPr/>
            <p:nvPr/>
          </p:nvSpPr>
          <p:spPr>
            <a:xfrm>
              <a:off x="7125642" y="3035563"/>
              <a:ext cx="561666" cy="616554"/>
            </a:xfrm>
            <a:custGeom>
              <a:rect b="b" l="l" r="r" t="t"/>
              <a:pathLst>
                <a:path extrusionOk="0" h="10862" w="8953">
                  <a:moveTo>
                    <a:pt x="5411" y="0"/>
                  </a:moveTo>
                  <a:cubicBezTo>
                    <a:pt x="5272" y="40"/>
                    <a:pt x="5212" y="60"/>
                    <a:pt x="5133" y="100"/>
                  </a:cubicBezTo>
                  <a:cubicBezTo>
                    <a:pt x="4357" y="498"/>
                    <a:pt x="3641" y="1015"/>
                    <a:pt x="2985" y="1592"/>
                  </a:cubicBezTo>
                  <a:cubicBezTo>
                    <a:pt x="2587" y="1930"/>
                    <a:pt x="2248" y="2308"/>
                    <a:pt x="1930" y="2706"/>
                  </a:cubicBezTo>
                  <a:cubicBezTo>
                    <a:pt x="975" y="3840"/>
                    <a:pt x="299" y="5113"/>
                    <a:pt x="160" y="6625"/>
                  </a:cubicBezTo>
                  <a:cubicBezTo>
                    <a:pt x="40" y="7898"/>
                    <a:pt x="1" y="9151"/>
                    <a:pt x="160" y="10404"/>
                  </a:cubicBezTo>
                  <a:cubicBezTo>
                    <a:pt x="160" y="10504"/>
                    <a:pt x="239" y="10603"/>
                    <a:pt x="259" y="10703"/>
                  </a:cubicBezTo>
                  <a:cubicBezTo>
                    <a:pt x="339" y="10742"/>
                    <a:pt x="398" y="10762"/>
                    <a:pt x="458" y="10762"/>
                  </a:cubicBezTo>
                  <a:cubicBezTo>
                    <a:pt x="592" y="10747"/>
                    <a:pt x="729" y="10741"/>
                    <a:pt x="867" y="10741"/>
                  </a:cubicBezTo>
                  <a:cubicBezTo>
                    <a:pt x="1282" y="10741"/>
                    <a:pt x="1711" y="10797"/>
                    <a:pt x="2129" y="10842"/>
                  </a:cubicBezTo>
                  <a:cubicBezTo>
                    <a:pt x="2348" y="10862"/>
                    <a:pt x="2547" y="10862"/>
                    <a:pt x="2766" y="10862"/>
                  </a:cubicBezTo>
                  <a:cubicBezTo>
                    <a:pt x="2885" y="10862"/>
                    <a:pt x="2985" y="10802"/>
                    <a:pt x="3084" y="10782"/>
                  </a:cubicBezTo>
                  <a:cubicBezTo>
                    <a:pt x="3124" y="10345"/>
                    <a:pt x="3124" y="9907"/>
                    <a:pt x="3124" y="9509"/>
                  </a:cubicBezTo>
                  <a:cubicBezTo>
                    <a:pt x="3124" y="8972"/>
                    <a:pt x="3124" y="8395"/>
                    <a:pt x="3144" y="7858"/>
                  </a:cubicBezTo>
                  <a:cubicBezTo>
                    <a:pt x="3144" y="7659"/>
                    <a:pt x="3124" y="7400"/>
                    <a:pt x="3323" y="7261"/>
                  </a:cubicBezTo>
                  <a:cubicBezTo>
                    <a:pt x="3641" y="7381"/>
                    <a:pt x="3740" y="7500"/>
                    <a:pt x="3581" y="7679"/>
                  </a:cubicBezTo>
                  <a:cubicBezTo>
                    <a:pt x="3422" y="7878"/>
                    <a:pt x="3422" y="8077"/>
                    <a:pt x="3422" y="8276"/>
                  </a:cubicBezTo>
                  <a:lnTo>
                    <a:pt x="3482" y="10504"/>
                  </a:lnTo>
                  <a:cubicBezTo>
                    <a:pt x="3518" y="10649"/>
                    <a:pt x="3605" y="10745"/>
                    <a:pt x="3771" y="10745"/>
                  </a:cubicBezTo>
                  <a:cubicBezTo>
                    <a:pt x="3787" y="10745"/>
                    <a:pt x="3803" y="10744"/>
                    <a:pt x="3820" y="10742"/>
                  </a:cubicBezTo>
                  <a:cubicBezTo>
                    <a:pt x="4745" y="10622"/>
                    <a:pt x="5676" y="10582"/>
                    <a:pt x="6607" y="10582"/>
                  </a:cubicBezTo>
                  <a:cubicBezTo>
                    <a:pt x="7218" y="10582"/>
                    <a:pt x="7828" y="10599"/>
                    <a:pt x="8435" y="10623"/>
                  </a:cubicBezTo>
                  <a:cubicBezTo>
                    <a:pt x="8554" y="10623"/>
                    <a:pt x="8694" y="10583"/>
                    <a:pt x="8833" y="10583"/>
                  </a:cubicBezTo>
                  <a:cubicBezTo>
                    <a:pt x="8913" y="10146"/>
                    <a:pt x="8932" y="9748"/>
                    <a:pt x="8714" y="9410"/>
                  </a:cubicBezTo>
                  <a:cubicBezTo>
                    <a:pt x="8554" y="9250"/>
                    <a:pt x="8554" y="9052"/>
                    <a:pt x="8714" y="8892"/>
                  </a:cubicBezTo>
                  <a:cubicBezTo>
                    <a:pt x="8952" y="8674"/>
                    <a:pt x="8952" y="8395"/>
                    <a:pt x="8913" y="8117"/>
                  </a:cubicBezTo>
                  <a:cubicBezTo>
                    <a:pt x="8893" y="7997"/>
                    <a:pt x="8853" y="7878"/>
                    <a:pt x="8853" y="7759"/>
                  </a:cubicBezTo>
                  <a:cubicBezTo>
                    <a:pt x="8853" y="7381"/>
                    <a:pt x="8793" y="7082"/>
                    <a:pt x="8535" y="6804"/>
                  </a:cubicBezTo>
                  <a:cubicBezTo>
                    <a:pt x="8256" y="6505"/>
                    <a:pt x="8316" y="6267"/>
                    <a:pt x="8554" y="5928"/>
                  </a:cubicBezTo>
                  <a:cubicBezTo>
                    <a:pt x="8634" y="5829"/>
                    <a:pt x="8733" y="5769"/>
                    <a:pt x="8733" y="5610"/>
                  </a:cubicBezTo>
                  <a:cubicBezTo>
                    <a:pt x="8733" y="5113"/>
                    <a:pt x="8753" y="4615"/>
                    <a:pt x="8435" y="4198"/>
                  </a:cubicBezTo>
                  <a:cubicBezTo>
                    <a:pt x="8296" y="3979"/>
                    <a:pt x="8296" y="3740"/>
                    <a:pt x="8495" y="3541"/>
                  </a:cubicBezTo>
                  <a:cubicBezTo>
                    <a:pt x="8594" y="3422"/>
                    <a:pt x="8654" y="3283"/>
                    <a:pt x="8694" y="3143"/>
                  </a:cubicBezTo>
                  <a:cubicBezTo>
                    <a:pt x="8733" y="2746"/>
                    <a:pt x="8753" y="2348"/>
                    <a:pt x="8694" y="1990"/>
                  </a:cubicBezTo>
                  <a:cubicBezTo>
                    <a:pt x="8216" y="1811"/>
                    <a:pt x="7799" y="1651"/>
                    <a:pt x="7401" y="1492"/>
                  </a:cubicBezTo>
                  <a:cubicBezTo>
                    <a:pt x="7122" y="1353"/>
                    <a:pt x="6844" y="1194"/>
                    <a:pt x="6625" y="1015"/>
                  </a:cubicBezTo>
                  <a:cubicBezTo>
                    <a:pt x="6227" y="716"/>
                    <a:pt x="5829" y="358"/>
                    <a:pt x="5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2"/>
            <p:cNvSpPr/>
            <p:nvPr/>
          </p:nvSpPr>
          <p:spPr>
            <a:xfrm>
              <a:off x="7690931" y="3030568"/>
              <a:ext cx="556710" cy="615930"/>
            </a:xfrm>
            <a:custGeom>
              <a:rect b="b" l="l" r="r" t="t"/>
              <a:pathLst>
                <a:path extrusionOk="0" h="10851" w="8874">
                  <a:moveTo>
                    <a:pt x="3078" y="1"/>
                  </a:moveTo>
                  <a:cubicBezTo>
                    <a:pt x="3028" y="1"/>
                    <a:pt x="2977" y="3"/>
                    <a:pt x="2925" y="9"/>
                  </a:cubicBezTo>
                  <a:cubicBezTo>
                    <a:pt x="2687" y="606"/>
                    <a:pt x="2229" y="1003"/>
                    <a:pt x="1791" y="1401"/>
                  </a:cubicBezTo>
                  <a:cubicBezTo>
                    <a:pt x="1294" y="1839"/>
                    <a:pt x="638" y="1879"/>
                    <a:pt x="81" y="2098"/>
                  </a:cubicBezTo>
                  <a:cubicBezTo>
                    <a:pt x="41" y="2515"/>
                    <a:pt x="41" y="2933"/>
                    <a:pt x="41" y="3391"/>
                  </a:cubicBezTo>
                  <a:cubicBezTo>
                    <a:pt x="638" y="3689"/>
                    <a:pt x="797" y="4107"/>
                    <a:pt x="1" y="4664"/>
                  </a:cubicBezTo>
                  <a:cubicBezTo>
                    <a:pt x="1" y="4962"/>
                    <a:pt x="21" y="5280"/>
                    <a:pt x="21" y="5599"/>
                  </a:cubicBezTo>
                  <a:cubicBezTo>
                    <a:pt x="1" y="5857"/>
                    <a:pt x="41" y="6016"/>
                    <a:pt x="279" y="6156"/>
                  </a:cubicBezTo>
                  <a:cubicBezTo>
                    <a:pt x="498" y="6295"/>
                    <a:pt x="598" y="6494"/>
                    <a:pt x="598" y="6752"/>
                  </a:cubicBezTo>
                  <a:cubicBezTo>
                    <a:pt x="578" y="6991"/>
                    <a:pt x="419" y="7110"/>
                    <a:pt x="220" y="7250"/>
                  </a:cubicBezTo>
                  <a:cubicBezTo>
                    <a:pt x="180" y="7270"/>
                    <a:pt x="180" y="7329"/>
                    <a:pt x="140" y="7349"/>
                  </a:cubicBezTo>
                  <a:cubicBezTo>
                    <a:pt x="140" y="7667"/>
                    <a:pt x="180" y="7986"/>
                    <a:pt x="180" y="8324"/>
                  </a:cubicBezTo>
                  <a:cubicBezTo>
                    <a:pt x="180" y="8563"/>
                    <a:pt x="240" y="8762"/>
                    <a:pt x="439" y="8941"/>
                  </a:cubicBezTo>
                  <a:cubicBezTo>
                    <a:pt x="717" y="9179"/>
                    <a:pt x="737" y="9537"/>
                    <a:pt x="439" y="9776"/>
                  </a:cubicBezTo>
                  <a:cubicBezTo>
                    <a:pt x="140" y="10035"/>
                    <a:pt x="180" y="10333"/>
                    <a:pt x="220" y="10671"/>
                  </a:cubicBezTo>
                  <a:cubicBezTo>
                    <a:pt x="558" y="10771"/>
                    <a:pt x="916" y="10850"/>
                    <a:pt x="1294" y="10850"/>
                  </a:cubicBezTo>
                  <a:cubicBezTo>
                    <a:pt x="2408" y="10830"/>
                    <a:pt x="3522" y="10771"/>
                    <a:pt x="4656" y="10751"/>
                  </a:cubicBezTo>
                  <a:cubicBezTo>
                    <a:pt x="4875" y="10751"/>
                    <a:pt x="5094" y="10731"/>
                    <a:pt x="5292" y="10612"/>
                  </a:cubicBezTo>
                  <a:cubicBezTo>
                    <a:pt x="5292" y="10254"/>
                    <a:pt x="5372" y="9915"/>
                    <a:pt x="5292" y="9617"/>
                  </a:cubicBezTo>
                  <a:cubicBezTo>
                    <a:pt x="5113" y="8921"/>
                    <a:pt x="5273" y="8244"/>
                    <a:pt x="5233" y="7548"/>
                  </a:cubicBezTo>
                  <a:cubicBezTo>
                    <a:pt x="5218" y="7418"/>
                    <a:pt x="5299" y="7330"/>
                    <a:pt x="5428" y="7330"/>
                  </a:cubicBezTo>
                  <a:cubicBezTo>
                    <a:pt x="5476" y="7330"/>
                    <a:pt x="5531" y="7342"/>
                    <a:pt x="5591" y="7369"/>
                  </a:cubicBezTo>
                  <a:cubicBezTo>
                    <a:pt x="5571" y="7906"/>
                    <a:pt x="5551" y="8463"/>
                    <a:pt x="5571" y="9020"/>
                  </a:cubicBezTo>
                  <a:cubicBezTo>
                    <a:pt x="5591" y="9557"/>
                    <a:pt x="5690" y="10094"/>
                    <a:pt x="5750" y="10651"/>
                  </a:cubicBezTo>
                  <a:lnTo>
                    <a:pt x="8436" y="10651"/>
                  </a:lnTo>
                  <a:cubicBezTo>
                    <a:pt x="8475" y="10651"/>
                    <a:pt x="8555" y="10631"/>
                    <a:pt x="8595" y="10631"/>
                  </a:cubicBezTo>
                  <a:cubicBezTo>
                    <a:pt x="8634" y="10572"/>
                    <a:pt x="8654" y="10532"/>
                    <a:pt x="8674" y="10512"/>
                  </a:cubicBezTo>
                  <a:cubicBezTo>
                    <a:pt x="8694" y="10433"/>
                    <a:pt x="8734" y="10353"/>
                    <a:pt x="8734" y="10313"/>
                  </a:cubicBezTo>
                  <a:cubicBezTo>
                    <a:pt x="8873" y="9219"/>
                    <a:pt x="8774" y="8125"/>
                    <a:pt x="8595" y="7051"/>
                  </a:cubicBezTo>
                  <a:cubicBezTo>
                    <a:pt x="8356" y="5957"/>
                    <a:pt x="7879" y="4922"/>
                    <a:pt x="7441" y="3908"/>
                  </a:cubicBezTo>
                  <a:cubicBezTo>
                    <a:pt x="7302" y="3669"/>
                    <a:pt x="7162" y="3410"/>
                    <a:pt x="7003" y="3192"/>
                  </a:cubicBezTo>
                  <a:cubicBezTo>
                    <a:pt x="6685" y="2714"/>
                    <a:pt x="6347" y="2257"/>
                    <a:pt x="5989" y="1799"/>
                  </a:cubicBezTo>
                  <a:cubicBezTo>
                    <a:pt x="5571" y="1222"/>
                    <a:pt x="5014" y="785"/>
                    <a:pt x="4377" y="446"/>
                  </a:cubicBezTo>
                  <a:cubicBezTo>
                    <a:pt x="3963" y="248"/>
                    <a:pt x="3564"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2"/>
            <p:cNvSpPr/>
            <p:nvPr/>
          </p:nvSpPr>
          <p:spPr>
            <a:xfrm>
              <a:off x="7758369" y="2563974"/>
              <a:ext cx="232182" cy="465963"/>
            </a:xfrm>
            <a:custGeom>
              <a:rect b="b" l="l" r="r" t="t"/>
              <a:pathLst>
                <a:path extrusionOk="0" h="8209" w="3701">
                  <a:moveTo>
                    <a:pt x="2780" y="1"/>
                  </a:moveTo>
                  <a:cubicBezTo>
                    <a:pt x="2666" y="1"/>
                    <a:pt x="2550" y="14"/>
                    <a:pt x="2427" y="53"/>
                  </a:cubicBezTo>
                  <a:cubicBezTo>
                    <a:pt x="2387" y="431"/>
                    <a:pt x="2308" y="769"/>
                    <a:pt x="2248" y="1127"/>
                  </a:cubicBezTo>
                  <a:cubicBezTo>
                    <a:pt x="2049" y="2420"/>
                    <a:pt x="1810" y="3713"/>
                    <a:pt x="1134" y="4847"/>
                  </a:cubicBezTo>
                  <a:cubicBezTo>
                    <a:pt x="955" y="5145"/>
                    <a:pt x="816" y="5444"/>
                    <a:pt x="517" y="5643"/>
                  </a:cubicBezTo>
                  <a:cubicBezTo>
                    <a:pt x="40" y="5961"/>
                    <a:pt x="0" y="6458"/>
                    <a:pt x="20" y="6956"/>
                  </a:cubicBezTo>
                  <a:cubicBezTo>
                    <a:pt x="40" y="7155"/>
                    <a:pt x="100" y="7334"/>
                    <a:pt x="139" y="7533"/>
                  </a:cubicBezTo>
                  <a:cubicBezTo>
                    <a:pt x="517" y="7552"/>
                    <a:pt x="836" y="7592"/>
                    <a:pt x="1194" y="7612"/>
                  </a:cubicBezTo>
                  <a:cubicBezTo>
                    <a:pt x="1850" y="7632"/>
                    <a:pt x="2507" y="7751"/>
                    <a:pt x="3084" y="8129"/>
                  </a:cubicBezTo>
                  <a:cubicBezTo>
                    <a:pt x="3123" y="8149"/>
                    <a:pt x="3203" y="8189"/>
                    <a:pt x="3283" y="8209"/>
                  </a:cubicBezTo>
                  <a:cubicBezTo>
                    <a:pt x="3442" y="8030"/>
                    <a:pt x="3442" y="7831"/>
                    <a:pt x="3442" y="7632"/>
                  </a:cubicBezTo>
                  <a:cubicBezTo>
                    <a:pt x="3481" y="7174"/>
                    <a:pt x="3501" y="6737"/>
                    <a:pt x="3501" y="6299"/>
                  </a:cubicBezTo>
                  <a:cubicBezTo>
                    <a:pt x="3501" y="5543"/>
                    <a:pt x="3481" y="4807"/>
                    <a:pt x="3541" y="4051"/>
                  </a:cubicBezTo>
                  <a:cubicBezTo>
                    <a:pt x="3641" y="2977"/>
                    <a:pt x="3700" y="1923"/>
                    <a:pt x="3680" y="829"/>
                  </a:cubicBezTo>
                  <a:cubicBezTo>
                    <a:pt x="3641" y="570"/>
                    <a:pt x="3601" y="331"/>
                    <a:pt x="3501" y="73"/>
                  </a:cubicBezTo>
                  <a:cubicBezTo>
                    <a:pt x="3246" y="59"/>
                    <a:pt x="3018" y="1"/>
                    <a:pt x="27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2"/>
            <p:cNvSpPr/>
            <p:nvPr/>
          </p:nvSpPr>
          <p:spPr>
            <a:xfrm>
              <a:off x="7562453" y="2773828"/>
              <a:ext cx="210915" cy="64255"/>
            </a:xfrm>
            <a:custGeom>
              <a:rect b="b" l="l" r="r" t="t"/>
              <a:pathLst>
                <a:path extrusionOk="0" h="1132" w="3362">
                  <a:moveTo>
                    <a:pt x="3168" y="0"/>
                  </a:moveTo>
                  <a:cubicBezTo>
                    <a:pt x="3123" y="0"/>
                    <a:pt x="3075" y="14"/>
                    <a:pt x="3024" y="36"/>
                  </a:cubicBezTo>
                  <a:cubicBezTo>
                    <a:pt x="2964" y="76"/>
                    <a:pt x="2884" y="135"/>
                    <a:pt x="2845" y="215"/>
                  </a:cubicBezTo>
                  <a:cubicBezTo>
                    <a:pt x="2562" y="498"/>
                    <a:pt x="2229" y="644"/>
                    <a:pt x="1857" y="644"/>
                  </a:cubicBezTo>
                  <a:cubicBezTo>
                    <a:pt x="1758" y="644"/>
                    <a:pt x="1656" y="634"/>
                    <a:pt x="1552" y="613"/>
                  </a:cubicBezTo>
                  <a:cubicBezTo>
                    <a:pt x="1273" y="553"/>
                    <a:pt x="1034" y="454"/>
                    <a:pt x="756" y="354"/>
                  </a:cubicBezTo>
                  <a:cubicBezTo>
                    <a:pt x="657" y="334"/>
                    <a:pt x="557" y="255"/>
                    <a:pt x="458" y="235"/>
                  </a:cubicBezTo>
                  <a:cubicBezTo>
                    <a:pt x="438" y="232"/>
                    <a:pt x="417" y="230"/>
                    <a:pt x="395" y="230"/>
                  </a:cubicBezTo>
                  <a:cubicBezTo>
                    <a:pt x="287" y="230"/>
                    <a:pt x="166" y="271"/>
                    <a:pt x="100" y="354"/>
                  </a:cubicBezTo>
                  <a:cubicBezTo>
                    <a:pt x="60" y="434"/>
                    <a:pt x="40" y="533"/>
                    <a:pt x="0" y="653"/>
                  </a:cubicBezTo>
                  <a:cubicBezTo>
                    <a:pt x="577" y="864"/>
                    <a:pt x="1116" y="1131"/>
                    <a:pt x="1708" y="1131"/>
                  </a:cubicBezTo>
                  <a:cubicBezTo>
                    <a:pt x="1729" y="1131"/>
                    <a:pt x="1750" y="1131"/>
                    <a:pt x="1770" y="1130"/>
                  </a:cubicBezTo>
                  <a:cubicBezTo>
                    <a:pt x="2467" y="1110"/>
                    <a:pt x="3064" y="832"/>
                    <a:pt x="3362" y="155"/>
                  </a:cubicBezTo>
                  <a:cubicBezTo>
                    <a:pt x="3311" y="42"/>
                    <a:pt x="3245" y="0"/>
                    <a:pt x="316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2"/>
            <p:cNvSpPr/>
            <p:nvPr/>
          </p:nvSpPr>
          <p:spPr>
            <a:xfrm>
              <a:off x="7637294" y="2644862"/>
              <a:ext cx="36261" cy="101662"/>
            </a:xfrm>
            <a:custGeom>
              <a:rect b="b" l="l" r="r" t="t"/>
              <a:pathLst>
                <a:path extrusionOk="0" h="1791" w="578">
                  <a:moveTo>
                    <a:pt x="200" y="0"/>
                  </a:moveTo>
                  <a:cubicBezTo>
                    <a:pt x="160" y="0"/>
                    <a:pt x="100" y="40"/>
                    <a:pt x="60" y="100"/>
                  </a:cubicBezTo>
                  <a:cubicBezTo>
                    <a:pt x="40" y="120"/>
                    <a:pt x="1" y="160"/>
                    <a:pt x="1" y="219"/>
                  </a:cubicBezTo>
                  <a:cubicBezTo>
                    <a:pt x="40" y="697"/>
                    <a:pt x="40" y="1194"/>
                    <a:pt x="60" y="1652"/>
                  </a:cubicBezTo>
                  <a:cubicBezTo>
                    <a:pt x="60" y="1711"/>
                    <a:pt x="140" y="1731"/>
                    <a:pt x="180" y="1791"/>
                  </a:cubicBezTo>
                  <a:cubicBezTo>
                    <a:pt x="259" y="1731"/>
                    <a:pt x="379" y="1711"/>
                    <a:pt x="498" y="1652"/>
                  </a:cubicBezTo>
                  <a:cubicBezTo>
                    <a:pt x="577" y="1214"/>
                    <a:pt x="558" y="756"/>
                    <a:pt x="498" y="319"/>
                  </a:cubicBezTo>
                  <a:cubicBezTo>
                    <a:pt x="478" y="219"/>
                    <a:pt x="438" y="120"/>
                    <a:pt x="379" y="40"/>
                  </a:cubicBezTo>
                  <a:cubicBezTo>
                    <a:pt x="359" y="20"/>
                    <a:pt x="259" y="0"/>
                    <a:pt x="2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2"/>
            <p:cNvSpPr/>
            <p:nvPr/>
          </p:nvSpPr>
          <p:spPr>
            <a:xfrm>
              <a:off x="7708433" y="2526283"/>
              <a:ext cx="93663" cy="41153"/>
            </a:xfrm>
            <a:custGeom>
              <a:rect b="b" l="l" r="r" t="t"/>
              <a:pathLst>
                <a:path extrusionOk="0" h="725" w="1493">
                  <a:moveTo>
                    <a:pt x="319" y="1"/>
                  </a:moveTo>
                  <a:cubicBezTo>
                    <a:pt x="219" y="41"/>
                    <a:pt x="120" y="60"/>
                    <a:pt x="60" y="140"/>
                  </a:cubicBezTo>
                  <a:cubicBezTo>
                    <a:pt x="0" y="259"/>
                    <a:pt x="60" y="418"/>
                    <a:pt x="199" y="458"/>
                  </a:cubicBezTo>
                  <a:cubicBezTo>
                    <a:pt x="458" y="558"/>
                    <a:pt x="737" y="637"/>
                    <a:pt x="1035" y="717"/>
                  </a:cubicBezTo>
                  <a:cubicBezTo>
                    <a:pt x="1055" y="722"/>
                    <a:pt x="1077" y="724"/>
                    <a:pt x="1101" y="724"/>
                  </a:cubicBezTo>
                  <a:cubicBezTo>
                    <a:pt x="1173" y="724"/>
                    <a:pt x="1259" y="702"/>
                    <a:pt x="1333" y="657"/>
                  </a:cubicBezTo>
                  <a:cubicBezTo>
                    <a:pt x="1413" y="637"/>
                    <a:pt x="1492" y="558"/>
                    <a:pt x="1492" y="498"/>
                  </a:cubicBezTo>
                  <a:cubicBezTo>
                    <a:pt x="1492" y="438"/>
                    <a:pt x="1433" y="319"/>
                    <a:pt x="1393" y="299"/>
                  </a:cubicBezTo>
                  <a:cubicBezTo>
                    <a:pt x="1035" y="200"/>
                    <a:pt x="717" y="100"/>
                    <a:pt x="498" y="21"/>
                  </a:cubicBezTo>
                  <a:cubicBezTo>
                    <a:pt x="339" y="21"/>
                    <a:pt x="319" y="1"/>
                    <a:pt x="31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2"/>
            <p:cNvSpPr/>
            <p:nvPr/>
          </p:nvSpPr>
          <p:spPr>
            <a:xfrm>
              <a:off x="7516532" y="2595080"/>
              <a:ext cx="67189" cy="53243"/>
            </a:xfrm>
            <a:custGeom>
              <a:rect b="b" l="l" r="r" t="t"/>
              <a:pathLst>
                <a:path extrusionOk="0" h="938" w="1071">
                  <a:moveTo>
                    <a:pt x="471" y="1"/>
                  </a:moveTo>
                  <a:cubicBezTo>
                    <a:pt x="160" y="1"/>
                    <a:pt x="0" y="214"/>
                    <a:pt x="95" y="499"/>
                  </a:cubicBezTo>
                  <a:cubicBezTo>
                    <a:pt x="135" y="619"/>
                    <a:pt x="215" y="738"/>
                    <a:pt x="294" y="818"/>
                  </a:cubicBezTo>
                  <a:cubicBezTo>
                    <a:pt x="334" y="897"/>
                    <a:pt x="454" y="937"/>
                    <a:pt x="553" y="937"/>
                  </a:cubicBezTo>
                  <a:cubicBezTo>
                    <a:pt x="772" y="937"/>
                    <a:pt x="991" y="738"/>
                    <a:pt x="1030" y="579"/>
                  </a:cubicBezTo>
                  <a:cubicBezTo>
                    <a:pt x="1070" y="420"/>
                    <a:pt x="931" y="201"/>
                    <a:pt x="772" y="102"/>
                  </a:cubicBezTo>
                  <a:cubicBezTo>
                    <a:pt x="692" y="42"/>
                    <a:pt x="573" y="22"/>
                    <a:pt x="513" y="2"/>
                  </a:cubicBezTo>
                  <a:cubicBezTo>
                    <a:pt x="499" y="1"/>
                    <a:pt x="485" y="1"/>
                    <a:pt x="4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2"/>
            <p:cNvSpPr/>
            <p:nvPr/>
          </p:nvSpPr>
          <p:spPr>
            <a:xfrm>
              <a:off x="7717153" y="2592356"/>
              <a:ext cx="74968" cy="52335"/>
            </a:xfrm>
            <a:custGeom>
              <a:rect b="b" l="l" r="r" t="t"/>
              <a:pathLst>
                <a:path extrusionOk="0" h="922" w="1195">
                  <a:moveTo>
                    <a:pt x="506" y="0"/>
                  </a:moveTo>
                  <a:cubicBezTo>
                    <a:pt x="463" y="0"/>
                    <a:pt x="418" y="10"/>
                    <a:pt x="379" y="30"/>
                  </a:cubicBezTo>
                  <a:cubicBezTo>
                    <a:pt x="120" y="90"/>
                    <a:pt x="1" y="468"/>
                    <a:pt x="120" y="727"/>
                  </a:cubicBezTo>
                  <a:cubicBezTo>
                    <a:pt x="183" y="852"/>
                    <a:pt x="316" y="922"/>
                    <a:pt x="461" y="922"/>
                  </a:cubicBezTo>
                  <a:cubicBezTo>
                    <a:pt x="546" y="922"/>
                    <a:pt x="636" y="897"/>
                    <a:pt x="717" y="846"/>
                  </a:cubicBezTo>
                  <a:cubicBezTo>
                    <a:pt x="876" y="746"/>
                    <a:pt x="995" y="587"/>
                    <a:pt x="1194" y="428"/>
                  </a:cubicBezTo>
                  <a:cubicBezTo>
                    <a:pt x="1015" y="269"/>
                    <a:pt x="916" y="189"/>
                    <a:pt x="856" y="130"/>
                  </a:cubicBezTo>
                  <a:cubicBezTo>
                    <a:pt x="777" y="70"/>
                    <a:pt x="697" y="50"/>
                    <a:pt x="617" y="30"/>
                  </a:cubicBezTo>
                  <a:cubicBezTo>
                    <a:pt x="588" y="10"/>
                    <a:pt x="548" y="0"/>
                    <a:pt x="5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2"/>
            <p:cNvSpPr/>
            <p:nvPr/>
          </p:nvSpPr>
          <p:spPr>
            <a:xfrm>
              <a:off x="7485040" y="2526567"/>
              <a:ext cx="107402" cy="41891"/>
            </a:xfrm>
            <a:custGeom>
              <a:rect b="b" l="l" r="r" t="t"/>
              <a:pathLst>
                <a:path extrusionOk="0" h="738" w="1712">
                  <a:moveTo>
                    <a:pt x="1460" y="1"/>
                  </a:moveTo>
                  <a:cubicBezTo>
                    <a:pt x="1428" y="1"/>
                    <a:pt x="1393" y="6"/>
                    <a:pt x="1373" y="16"/>
                  </a:cubicBezTo>
                  <a:cubicBezTo>
                    <a:pt x="975" y="135"/>
                    <a:pt x="538" y="234"/>
                    <a:pt x="140" y="374"/>
                  </a:cubicBezTo>
                  <a:cubicBezTo>
                    <a:pt x="100" y="413"/>
                    <a:pt x="80" y="513"/>
                    <a:pt x="1" y="612"/>
                  </a:cubicBezTo>
                  <a:cubicBezTo>
                    <a:pt x="155" y="712"/>
                    <a:pt x="285" y="738"/>
                    <a:pt x="397" y="738"/>
                  </a:cubicBezTo>
                  <a:cubicBezTo>
                    <a:pt x="487" y="738"/>
                    <a:pt x="566" y="721"/>
                    <a:pt x="637" y="712"/>
                  </a:cubicBezTo>
                  <a:cubicBezTo>
                    <a:pt x="916" y="632"/>
                    <a:pt x="1174" y="533"/>
                    <a:pt x="1433" y="453"/>
                  </a:cubicBezTo>
                  <a:cubicBezTo>
                    <a:pt x="1513" y="433"/>
                    <a:pt x="1572" y="413"/>
                    <a:pt x="1612" y="354"/>
                  </a:cubicBezTo>
                  <a:cubicBezTo>
                    <a:pt x="1672" y="314"/>
                    <a:pt x="1711" y="234"/>
                    <a:pt x="1692" y="195"/>
                  </a:cubicBezTo>
                  <a:cubicBezTo>
                    <a:pt x="1672" y="115"/>
                    <a:pt x="1612" y="55"/>
                    <a:pt x="1532" y="16"/>
                  </a:cubicBezTo>
                  <a:cubicBezTo>
                    <a:pt x="1522" y="6"/>
                    <a:pt x="1493" y="1"/>
                    <a:pt x="146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2"/>
            <p:cNvSpPr/>
            <p:nvPr/>
          </p:nvSpPr>
          <p:spPr>
            <a:xfrm>
              <a:off x="7352799" y="2355767"/>
              <a:ext cx="203450" cy="163533"/>
            </a:xfrm>
            <a:custGeom>
              <a:rect b="b" l="l" r="r" t="t"/>
              <a:pathLst>
                <a:path extrusionOk="0" h="2881" w="3243">
                  <a:moveTo>
                    <a:pt x="3044" y="1"/>
                  </a:moveTo>
                  <a:cubicBezTo>
                    <a:pt x="2904" y="200"/>
                    <a:pt x="2785" y="439"/>
                    <a:pt x="2626" y="637"/>
                  </a:cubicBezTo>
                  <a:cubicBezTo>
                    <a:pt x="2308" y="1095"/>
                    <a:pt x="1950" y="1572"/>
                    <a:pt x="1432" y="1851"/>
                  </a:cubicBezTo>
                  <a:cubicBezTo>
                    <a:pt x="1114" y="2030"/>
                    <a:pt x="796" y="2149"/>
                    <a:pt x="458" y="2328"/>
                  </a:cubicBezTo>
                  <a:cubicBezTo>
                    <a:pt x="318" y="2428"/>
                    <a:pt x="159" y="2547"/>
                    <a:pt x="20" y="2667"/>
                  </a:cubicBezTo>
                  <a:cubicBezTo>
                    <a:pt x="0" y="2706"/>
                    <a:pt x="0" y="2766"/>
                    <a:pt x="20" y="2806"/>
                  </a:cubicBezTo>
                  <a:cubicBezTo>
                    <a:pt x="40" y="2846"/>
                    <a:pt x="100" y="2865"/>
                    <a:pt x="119" y="2865"/>
                  </a:cubicBezTo>
                  <a:cubicBezTo>
                    <a:pt x="139" y="2875"/>
                    <a:pt x="164" y="2880"/>
                    <a:pt x="187" y="2880"/>
                  </a:cubicBezTo>
                  <a:cubicBezTo>
                    <a:pt x="209" y="2880"/>
                    <a:pt x="229" y="2875"/>
                    <a:pt x="239" y="2865"/>
                  </a:cubicBezTo>
                  <a:cubicBezTo>
                    <a:pt x="836" y="2527"/>
                    <a:pt x="1452" y="2209"/>
                    <a:pt x="2049" y="1811"/>
                  </a:cubicBezTo>
                  <a:cubicBezTo>
                    <a:pt x="2606" y="1433"/>
                    <a:pt x="2944" y="876"/>
                    <a:pt x="3203" y="279"/>
                  </a:cubicBezTo>
                  <a:cubicBezTo>
                    <a:pt x="3243" y="240"/>
                    <a:pt x="3203" y="140"/>
                    <a:pt x="3183" y="41"/>
                  </a:cubicBezTo>
                  <a:cubicBezTo>
                    <a:pt x="3123" y="41"/>
                    <a:pt x="3103" y="1"/>
                    <a:pt x="304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2"/>
            <p:cNvSpPr/>
            <p:nvPr/>
          </p:nvSpPr>
          <p:spPr>
            <a:xfrm>
              <a:off x="7720917" y="2370468"/>
              <a:ext cx="168506" cy="138273"/>
            </a:xfrm>
            <a:custGeom>
              <a:rect b="b" l="l" r="r" t="t"/>
              <a:pathLst>
                <a:path extrusionOk="0" h="2436" w="2686">
                  <a:moveTo>
                    <a:pt x="219" y="1"/>
                  </a:moveTo>
                  <a:cubicBezTo>
                    <a:pt x="120" y="20"/>
                    <a:pt x="40" y="60"/>
                    <a:pt x="20" y="180"/>
                  </a:cubicBezTo>
                  <a:cubicBezTo>
                    <a:pt x="0" y="518"/>
                    <a:pt x="60" y="856"/>
                    <a:pt x="259" y="1095"/>
                  </a:cubicBezTo>
                  <a:cubicBezTo>
                    <a:pt x="756" y="1751"/>
                    <a:pt x="1453" y="2149"/>
                    <a:pt x="2209" y="2408"/>
                  </a:cubicBezTo>
                  <a:lnTo>
                    <a:pt x="2288" y="2408"/>
                  </a:lnTo>
                  <a:cubicBezTo>
                    <a:pt x="2335" y="2423"/>
                    <a:pt x="2384" y="2436"/>
                    <a:pt x="2432" y="2436"/>
                  </a:cubicBezTo>
                  <a:cubicBezTo>
                    <a:pt x="2507" y="2436"/>
                    <a:pt x="2578" y="2405"/>
                    <a:pt x="2626" y="2308"/>
                  </a:cubicBezTo>
                  <a:cubicBezTo>
                    <a:pt x="2686" y="2248"/>
                    <a:pt x="2606" y="2109"/>
                    <a:pt x="2388" y="2010"/>
                  </a:cubicBezTo>
                  <a:cubicBezTo>
                    <a:pt x="2328" y="1990"/>
                    <a:pt x="2248" y="1990"/>
                    <a:pt x="2209" y="1970"/>
                  </a:cubicBezTo>
                  <a:cubicBezTo>
                    <a:pt x="1114" y="1492"/>
                    <a:pt x="657" y="1075"/>
                    <a:pt x="21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2"/>
            <p:cNvSpPr/>
            <p:nvPr/>
          </p:nvSpPr>
          <p:spPr>
            <a:xfrm>
              <a:off x="7757114" y="2337205"/>
              <a:ext cx="126097" cy="103762"/>
            </a:xfrm>
            <a:custGeom>
              <a:rect b="b" l="l" r="r" t="t"/>
              <a:pathLst>
                <a:path extrusionOk="0" h="1828" w="2010">
                  <a:moveTo>
                    <a:pt x="115" y="1"/>
                  </a:moveTo>
                  <a:cubicBezTo>
                    <a:pt x="100" y="1"/>
                    <a:pt x="87" y="3"/>
                    <a:pt x="80" y="10"/>
                  </a:cubicBezTo>
                  <a:cubicBezTo>
                    <a:pt x="60" y="49"/>
                    <a:pt x="0" y="89"/>
                    <a:pt x="0" y="109"/>
                  </a:cubicBezTo>
                  <a:cubicBezTo>
                    <a:pt x="40" y="268"/>
                    <a:pt x="40" y="407"/>
                    <a:pt x="120" y="547"/>
                  </a:cubicBezTo>
                  <a:cubicBezTo>
                    <a:pt x="279" y="845"/>
                    <a:pt x="518" y="1104"/>
                    <a:pt x="716" y="1382"/>
                  </a:cubicBezTo>
                  <a:cubicBezTo>
                    <a:pt x="938" y="1692"/>
                    <a:pt x="1214" y="1827"/>
                    <a:pt x="1586" y="1827"/>
                  </a:cubicBezTo>
                  <a:cubicBezTo>
                    <a:pt x="1715" y="1827"/>
                    <a:pt x="1856" y="1811"/>
                    <a:pt x="2009" y="1780"/>
                  </a:cubicBezTo>
                  <a:cubicBezTo>
                    <a:pt x="1811" y="1661"/>
                    <a:pt x="1731" y="1581"/>
                    <a:pt x="1651" y="1502"/>
                  </a:cubicBezTo>
                  <a:cubicBezTo>
                    <a:pt x="1075" y="1243"/>
                    <a:pt x="657" y="845"/>
                    <a:pt x="398" y="268"/>
                  </a:cubicBezTo>
                  <a:cubicBezTo>
                    <a:pt x="358" y="169"/>
                    <a:pt x="279" y="89"/>
                    <a:pt x="199" y="10"/>
                  </a:cubicBezTo>
                  <a:cubicBezTo>
                    <a:pt x="186" y="10"/>
                    <a:pt x="146" y="1"/>
                    <a:pt x="11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2"/>
            <p:cNvSpPr/>
            <p:nvPr/>
          </p:nvSpPr>
          <p:spPr>
            <a:xfrm>
              <a:off x="7383977" y="2350147"/>
              <a:ext cx="97365" cy="94907"/>
            </a:xfrm>
            <a:custGeom>
              <a:rect b="b" l="l" r="r" t="t"/>
              <a:pathLst>
                <a:path extrusionOk="0" h="1672" w="1552">
                  <a:moveTo>
                    <a:pt x="1453" y="0"/>
                  </a:moveTo>
                  <a:cubicBezTo>
                    <a:pt x="1413" y="40"/>
                    <a:pt x="1333" y="60"/>
                    <a:pt x="1313" y="120"/>
                  </a:cubicBezTo>
                  <a:cubicBezTo>
                    <a:pt x="1114" y="657"/>
                    <a:pt x="736" y="1035"/>
                    <a:pt x="239" y="1333"/>
                  </a:cubicBezTo>
                  <a:cubicBezTo>
                    <a:pt x="160" y="1373"/>
                    <a:pt x="100" y="1433"/>
                    <a:pt x="40" y="1473"/>
                  </a:cubicBezTo>
                  <a:cubicBezTo>
                    <a:pt x="20" y="1492"/>
                    <a:pt x="0" y="1572"/>
                    <a:pt x="20" y="1612"/>
                  </a:cubicBezTo>
                  <a:lnTo>
                    <a:pt x="160" y="1671"/>
                  </a:lnTo>
                  <a:cubicBezTo>
                    <a:pt x="160" y="1671"/>
                    <a:pt x="199" y="1652"/>
                    <a:pt x="219" y="1652"/>
                  </a:cubicBezTo>
                  <a:cubicBezTo>
                    <a:pt x="756" y="1333"/>
                    <a:pt x="1194" y="916"/>
                    <a:pt x="1512" y="359"/>
                  </a:cubicBezTo>
                  <a:cubicBezTo>
                    <a:pt x="1552" y="259"/>
                    <a:pt x="1532" y="120"/>
                    <a:pt x="1552" y="40"/>
                  </a:cubicBezTo>
                  <a:cubicBezTo>
                    <a:pt x="1512" y="0"/>
                    <a:pt x="1472" y="0"/>
                    <a:pt x="145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2"/>
            <p:cNvSpPr/>
            <p:nvPr/>
          </p:nvSpPr>
          <p:spPr>
            <a:xfrm>
              <a:off x="6954708" y="1949002"/>
              <a:ext cx="1331613" cy="1537165"/>
            </a:xfrm>
            <a:custGeom>
              <a:rect b="b" l="l" r="r" t="t"/>
              <a:pathLst>
                <a:path extrusionOk="0" h="24814" w="21226">
                  <a:moveTo>
                    <a:pt x="11364" y="2319"/>
                  </a:moveTo>
                  <a:cubicBezTo>
                    <a:pt x="11394" y="2319"/>
                    <a:pt x="11425" y="2321"/>
                    <a:pt x="11458" y="2328"/>
                  </a:cubicBezTo>
                  <a:cubicBezTo>
                    <a:pt x="12254" y="2487"/>
                    <a:pt x="13070" y="2586"/>
                    <a:pt x="13846" y="2865"/>
                  </a:cubicBezTo>
                  <a:cubicBezTo>
                    <a:pt x="15019" y="3282"/>
                    <a:pt x="16133" y="3760"/>
                    <a:pt x="17128" y="4496"/>
                  </a:cubicBezTo>
                  <a:cubicBezTo>
                    <a:pt x="18540" y="5570"/>
                    <a:pt x="19615" y="6883"/>
                    <a:pt x="20231" y="8574"/>
                  </a:cubicBezTo>
                  <a:cubicBezTo>
                    <a:pt x="20669" y="9748"/>
                    <a:pt x="20828" y="10961"/>
                    <a:pt x="20967" y="12175"/>
                  </a:cubicBezTo>
                  <a:cubicBezTo>
                    <a:pt x="20987" y="12354"/>
                    <a:pt x="20967" y="12552"/>
                    <a:pt x="20927" y="12732"/>
                  </a:cubicBezTo>
                  <a:cubicBezTo>
                    <a:pt x="20888" y="13328"/>
                    <a:pt x="20868" y="13945"/>
                    <a:pt x="20669" y="14462"/>
                  </a:cubicBezTo>
                  <a:cubicBezTo>
                    <a:pt x="20609" y="14920"/>
                    <a:pt x="20490" y="15357"/>
                    <a:pt x="20331" y="15795"/>
                  </a:cubicBezTo>
                  <a:cubicBezTo>
                    <a:pt x="20092" y="16531"/>
                    <a:pt x="19774" y="17227"/>
                    <a:pt x="19316" y="17884"/>
                  </a:cubicBezTo>
                  <a:cubicBezTo>
                    <a:pt x="18998" y="18341"/>
                    <a:pt x="18680" y="18799"/>
                    <a:pt x="18282" y="19197"/>
                  </a:cubicBezTo>
                  <a:cubicBezTo>
                    <a:pt x="18182" y="19316"/>
                    <a:pt x="18043" y="19435"/>
                    <a:pt x="17944" y="19575"/>
                  </a:cubicBezTo>
                  <a:cubicBezTo>
                    <a:pt x="17546" y="20072"/>
                    <a:pt x="17088" y="20410"/>
                    <a:pt x="16551" y="20768"/>
                  </a:cubicBezTo>
                  <a:cubicBezTo>
                    <a:pt x="16133" y="21067"/>
                    <a:pt x="15656" y="21325"/>
                    <a:pt x="15218" y="21584"/>
                  </a:cubicBezTo>
                  <a:cubicBezTo>
                    <a:pt x="14900" y="21763"/>
                    <a:pt x="14542" y="21902"/>
                    <a:pt x="14224" y="22021"/>
                  </a:cubicBezTo>
                  <a:cubicBezTo>
                    <a:pt x="13726" y="22220"/>
                    <a:pt x="13229" y="22419"/>
                    <a:pt x="12712" y="22578"/>
                  </a:cubicBezTo>
                  <a:cubicBezTo>
                    <a:pt x="12269" y="22709"/>
                    <a:pt x="11818" y="22788"/>
                    <a:pt x="11358" y="22788"/>
                  </a:cubicBezTo>
                  <a:cubicBezTo>
                    <a:pt x="11115" y="22788"/>
                    <a:pt x="10870" y="22766"/>
                    <a:pt x="10623" y="22718"/>
                  </a:cubicBezTo>
                  <a:cubicBezTo>
                    <a:pt x="10165" y="22658"/>
                    <a:pt x="9688" y="22618"/>
                    <a:pt x="9231" y="22578"/>
                  </a:cubicBezTo>
                  <a:cubicBezTo>
                    <a:pt x="8395" y="22499"/>
                    <a:pt x="7639" y="22200"/>
                    <a:pt x="6883" y="21803"/>
                  </a:cubicBezTo>
                  <a:cubicBezTo>
                    <a:pt x="6465" y="21564"/>
                    <a:pt x="6048" y="21325"/>
                    <a:pt x="5610" y="21086"/>
                  </a:cubicBezTo>
                  <a:cubicBezTo>
                    <a:pt x="4516" y="20410"/>
                    <a:pt x="3501" y="19694"/>
                    <a:pt x="2765" y="18620"/>
                  </a:cubicBezTo>
                  <a:cubicBezTo>
                    <a:pt x="2666" y="18500"/>
                    <a:pt x="2586" y="18341"/>
                    <a:pt x="2487" y="18222"/>
                  </a:cubicBezTo>
                  <a:cubicBezTo>
                    <a:pt x="2288" y="17924"/>
                    <a:pt x="2109" y="17605"/>
                    <a:pt x="1890" y="17327"/>
                  </a:cubicBezTo>
                  <a:cubicBezTo>
                    <a:pt x="1532" y="16929"/>
                    <a:pt x="1333" y="16451"/>
                    <a:pt x="1174" y="15954"/>
                  </a:cubicBezTo>
                  <a:cubicBezTo>
                    <a:pt x="915" y="15258"/>
                    <a:pt x="816" y="14522"/>
                    <a:pt x="637" y="13806"/>
                  </a:cubicBezTo>
                  <a:cubicBezTo>
                    <a:pt x="498" y="13149"/>
                    <a:pt x="418" y="12513"/>
                    <a:pt x="418" y="11856"/>
                  </a:cubicBezTo>
                  <a:cubicBezTo>
                    <a:pt x="418" y="11478"/>
                    <a:pt x="478" y="11120"/>
                    <a:pt x="537" y="10742"/>
                  </a:cubicBezTo>
                  <a:cubicBezTo>
                    <a:pt x="736" y="9768"/>
                    <a:pt x="1035" y="8852"/>
                    <a:pt x="1532" y="7997"/>
                  </a:cubicBezTo>
                  <a:cubicBezTo>
                    <a:pt x="2009" y="7201"/>
                    <a:pt x="2527" y="6445"/>
                    <a:pt x="3064" y="5690"/>
                  </a:cubicBezTo>
                  <a:cubicBezTo>
                    <a:pt x="3521" y="5053"/>
                    <a:pt x="4178" y="4556"/>
                    <a:pt x="4814" y="4098"/>
                  </a:cubicBezTo>
                  <a:cubicBezTo>
                    <a:pt x="5610" y="3561"/>
                    <a:pt x="6485" y="3163"/>
                    <a:pt x="7380" y="2825"/>
                  </a:cubicBezTo>
                  <a:cubicBezTo>
                    <a:pt x="7997" y="2606"/>
                    <a:pt x="8634" y="2487"/>
                    <a:pt x="9290" y="2467"/>
                  </a:cubicBezTo>
                  <a:cubicBezTo>
                    <a:pt x="9927" y="2467"/>
                    <a:pt x="10563" y="2387"/>
                    <a:pt x="11180" y="2328"/>
                  </a:cubicBezTo>
                  <a:cubicBezTo>
                    <a:pt x="11246" y="2328"/>
                    <a:pt x="11304" y="2319"/>
                    <a:pt x="11364" y="2319"/>
                  </a:cubicBezTo>
                  <a:close/>
                  <a:moveTo>
                    <a:pt x="11180" y="0"/>
                  </a:moveTo>
                  <a:cubicBezTo>
                    <a:pt x="11140" y="219"/>
                    <a:pt x="11081" y="438"/>
                    <a:pt x="11061" y="657"/>
                  </a:cubicBezTo>
                  <a:cubicBezTo>
                    <a:pt x="11041" y="875"/>
                    <a:pt x="11041" y="1074"/>
                    <a:pt x="11041" y="1273"/>
                  </a:cubicBezTo>
                  <a:cubicBezTo>
                    <a:pt x="11041" y="1532"/>
                    <a:pt x="11041" y="1791"/>
                    <a:pt x="10842" y="2069"/>
                  </a:cubicBezTo>
                  <a:cubicBezTo>
                    <a:pt x="10703" y="2079"/>
                    <a:pt x="10563" y="2084"/>
                    <a:pt x="10422" y="2084"/>
                  </a:cubicBezTo>
                  <a:cubicBezTo>
                    <a:pt x="10280" y="2084"/>
                    <a:pt x="10136" y="2079"/>
                    <a:pt x="9986" y="2069"/>
                  </a:cubicBezTo>
                  <a:cubicBezTo>
                    <a:pt x="8773" y="2109"/>
                    <a:pt x="7579" y="2308"/>
                    <a:pt x="6485" y="2885"/>
                  </a:cubicBezTo>
                  <a:cubicBezTo>
                    <a:pt x="6326" y="2964"/>
                    <a:pt x="6187" y="3004"/>
                    <a:pt x="6028" y="3064"/>
                  </a:cubicBezTo>
                  <a:cubicBezTo>
                    <a:pt x="5670" y="3163"/>
                    <a:pt x="5312" y="3382"/>
                    <a:pt x="4993" y="3601"/>
                  </a:cubicBezTo>
                  <a:cubicBezTo>
                    <a:pt x="4834" y="3700"/>
                    <a:pt x="4695" y="3859"/>
                    <a:pt x="4516" y="3959"/>
                  </a:cubicBezTo>
                  <a:cubicBezTo>
                    <a:pt x="3840" y="4377"/>
                    <a:pt x="3302" y="4914"/>
                    <a:pt x="2785" y="5491"/>
                  </a:cubicBezTo>
                  <a:cubicBezTo>
                    <a:pt x="2646" y="5610"/>
                    <a:pt x="2586" y="5769"/>
                    <a:pt x="2487" y="5888"/>
                  </a:cubicBezTo>
                  <a:cubicBezTo>
                    <a:pt x="2228" y="6306"/>
                    <a:pt x="1950" y="6704"/>
                    <a:pt x="1711" y="7142"/>
                  </a:cubicBezTo>
                  <a:cubicBezTo>
                    <a:pt x="1194" y="7957"/>
                    <a:pt x="736" y="8793"/>
                    <a:pt x="458" y="9728"/>
                  </a:cubicBezTo>
                  <a:cubicBezTo>
                    <a:pt x="120" y="10842"/>
                    <a:pt x="0" y="11976"/>
                    <a:pt x="199" y="13149"/>
                  </a:cubicBezTo>
                  <a:cubicBezTo>
                    <a:pt x="319" y="13826"/>
                    <a:pt x="458" y="14502"/>
                    <a:pt x="597" y="15158"/>
                  </a:cubicBezTo>
                  <a:cubicBezTo>
                    <a:pt x="697" y="15795"/>
                    <a:pt x="955" y="16332"/>
                    <a:pt x="1194" y="16909"/>
                  </a:cubicBezTo>
                  <a:cubicBezTo>
                    <a:pt x="1234" y="17028"/>
                    <a:pt x="1313" y="17128"/>
                    <a:pt x="1393" y="17227"/>
                  </a:cubicBezTo>
                  <a:cubicBezTo>
                    <a:pt x="1592" y="17526"/>
                    <a:pt x="1811" y="17784"/>
                    <a:pt x="1990" y="18083"/>
                  </a:cubicBezTo>
                  <a:cubicBezTo>
                    <a:pt x="2387" y="18779"/>
                    <a:pt x="2885" y="19396"/>
                    <a:pt x="3442" y="19933"/>
                  </a:cubicBezTo>
                  <a:cubicBezTo>
                    <a:pt x="4138" y="20609"/>
                    <a:pt x="4934" y="21126"/>
                    <a:pt x="5789" y="21604"/>
                  </a:cubicBezTo>
                  <a:cubicBezTo>
                    <a:pt x="5988" y="21703"/>
                    <a:pt x="6207" y="21803"/>
                    <a:pt x="6406" y="21922"/>
                  </a:cubicBezTo>
                  <a:cubicBezTo>
                    <a:pt x="7480" y="22578"/>
                    <a:pt x="8654" y="22917"/>
                    <a:pt x="9887" y="23016"/>
                  </a:cubicBezTo>
                  <a:cubicBezTo>
                    <a:pt x="10205" y="23056"/>
                    <a:pt x="10543" y="23056"/>
                    <a:pt x="10842" y="23175"/>
                  </a:cubicBezTo>
                  <a:cubicBezTo>
                    <a:pt x="10941" y="23493"/>
                    <a:pt x="10941" y="23772"/>
                    <a:pt x="10882" y="24070"/>
                  </a:cubicBezTo>
                  <a:cubicBezTo>
                    <a:pt x="10862" y="24210"/>
                    <a:pt x="10842" y="24369"/>
                    <a:pt x="10842" y="24548"/>
                  </a:cubicBezTo>
                  <a:cubicBezTo>
                    <a:pt x="10842" y="24688"/>
                    <a:pt x="10888" y="24813"/>
                    <a:pt x="10968" y="24813"/>
                  </a:cubicBezTo>
                  <a:cubicBezTo>
                    <a:pt x="10978" y="24813"/>
                    <a:pt x="10989" y="24811"/>
                    <a:pt x="11001" y="24806"/>
                  </a:cubicBezTo>
                  <a:cubicBezTo>
                    <a:pt x="11140" y="24767"/>
                    <a:pt x="11140" y="24647"/>
                    <a:pt x="11140" y="24548"/>
                  </a:cubicBezTo>
                  <a:cubicBezTo>
                    <a:pt x="11160" y="24090"/>
                    <a:pt x="11200" y="23673"/>
                    <a:pt x="11260" y="23195"/>
                  </a:cubicBezTo>
                  <a:cubicBezTo>
                    <a:pt x="11399" y="23175"/>
                    <a:pt x="11498" y="23155"/>
                    <a:pt x="11598" y="23155"/>
                  </a:cubicBezTo>
                  <a:cubicBezTo>
                    <a:pt x="12354" y="23096"/>
                    <a:pt x="13090" y="22877"/>
                    <a:pt x="13786" y="22598"/>
                  </a:cubicBezTo>
                  <a:cubicBezTo>
                    <a:pt x="14741" y="22220"/>
                    <a:pt x="15636" y="21783"/>
                    <a:pt x="16511" y="21246"/>
                  </a:cubicBezTo>
                  <a:cubicBezTo>
                    <a:pt x="16949" y="20947"/>
                    <a:pt x="17347" y="20589"/>
                    <a:pt x="17804" y="20291"/>
                  </a:cubicBezTo>
                  <a:cubicBezTo>
                    <a:pt x="17944" y="20191"/>
                    <a:pt x="18043" y="20012"/>
                    <a:pt x="18162" y="19893"/>
                  </a:cubicBezTo>
                  <a:cubicBezTo>
                    <a:pt x="18361" y="19694"/>
                    <a:pt x="18540" y="19475"/>
                    <a:pt x="18739" y="19236"/>
                  </a:cubicBezTo>
                  <a:cubicBezTo>
                    <a:pt x="18958" y="19018"/>
                    <a:pt x="19217" y="18799"/>
                    <a:pt x="19396" y="18520"/>
                  </a:cubicBezTo>
                  <a:cubicBezTo>
                    <a:pt x="19933" y="17665"/>
                    <a:pt x="20430" y="16770"/>
                    <a:pt x="20729" y="15815"/>
                  </a:cubicBezTo>
                  <a:cubicBezTo>
                    <a:pt x="20788" y="15616"/>
                    <a:pt x="20888" y="15417"/>
                    <a:pt x="20908" y="15178"/>
                  </a:cubicBezTo>
                  <a:cubicBezTo>
                    <a:pt x="21027" y="14482"/>
                    <a:pt x="21106" y="13766"/>
                    <a:pt x="21206" y="13050"/>
                  </a:cubicBezTo>
                  <a:cubicBezTo>
                    <a:pt x="21226" y="12930"/>
                    <a:pt x="21226" y="12791"/>
                    <a:pt x="21226" y="12672"/>
                  </a:cubicBezTo>
                  <a:cubicBezTo>
                    <a:pt x="21206" y="12095"/>
                    <a:pt x="21186" y="11538"/>
                    <a:pt x="21106" y="10961"/>
                  </a:cubicBezTo>
                  <a:cubicBezTo>
                    <a:pt x="21047" y="10464"/>
                    <a:pt x="21007" y="9947"/>
                    <a:pt x="20828" y="9469"/>
                  </a:cubicBezTo>
                  <a:cubicBezTo>
                    <a:pt x="20729" y="9191"/>
                    <a:pt x="20649" y="8892"/>
                    <a:pt x="20549" y="8594"/>
                  </a:cubicBezTo>
                  <a:cubicBezTo>
                    <a:pt x="20251" y="7699"/>
                    <a:pt x="19853" y="6863"/>
                    <a:pt x="19296" y="6087"/>
                  </a:cubicBezTo>
                  <a:cubicBezTo>
                    <a:pt x="18839" y="5491"/>
                    <a:pt x="18302" y="4993"/>
                    <a:pt x="17725" y="4516"/>
                  </a:cubicBezTo>
                  <a:cubicBezTo>
                    <a:pt x="17048" y="3959"/>
                    <a:pt x="16312" y="3481"/>
                    <a:pt x="15477" y="3123"/>
                  </a:cubicBezTo>
                  <a:cubicBezTo>
                    <a:pt x="14721" y="2785"/>
                    <a:pt x="13925" y="2467"/>
                    <a:pt x="13090" y="2268"/>
                  </a:cubicBezTo>
                  <a:cubicBezTo>
                    <a:pt x="12791" y="2188"/>
                    <a:pt x="12473" y="2089"/>
                    <a:pt x="12155" y="2089"/>
                  </a:cubicBezTo>
                  <a:cubicBezTo>
                    <a:pt x="11896" y="2089"/>
                    <a:pt x="11657" y="2029"/>
                    <a:pt x="11458" y="1930"/>
                  </a:cubicBezTo>
                  <a:cubicBezTo>
                    <a:pt x="11439" y="1333"/>
                    <a:pt x="11399" y="776"/>
                    <a:pt x="11379" y="219"/>
                  </a:cubicBezTo>
                  <a:cubicBezTo>
                    <a:pt x="11379" y="120"/>
                    <a:pt x="11359" y="0"/>
                    <a:pt x="1118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92"/>
          <p:cNvGrpSpPr/>
          <p:nvPr/>
        </p:nvGrpSpPr>
        <p:grpSpPr>
          <a:xfrm>
            <a:off x="2362263" y="1935228"/>
            <a:ext cx="1336632" cy="1660269"/>
            <a:chOff x="2418402" y="2025381"/>
            <a:chExt cx="1336632" cy="1619301"/>
          </a:xfrm>
        </p:grpSpPr>
        <p:sp>
          <p:nvSpPr>
            <p:cNvPr id="911" name="Google Shape;911;p92"/>
            <p:cNvSpPr/>
            <p:nvPr/>
          </p:nvSpPr>
          <p:spPr>
            <a:xfrm>
              <a:off x="2612275" y="3315925"/>
              <a:ext cx="976300" cy="302425"/>
            </a:xfrm>
            <a:custGeom>
              <a:rect b="b" l="l" r="r" t="t"/>
              <a:pathLst>
                <a:path extrusionOk="0" h="12097" w="39052">
                  <a:moveTo>
                    <a:pt x="857" y="8287"/>
                  </a:moveTo>
                  <a:lnTo>
                    <a:pt x="8858" y="8287"/>
                  </a:lnTo>
                  <a:lnTo>
                    <a:pt x="8668" y="12097"/>
                  </a:lnTo>
                  <a:lnTo>
                    <a:pt x="29813" y="11716"/>
                  </a:lnTo>
                  <a:lnTo>
                    <a:pt x="30099" y="7334"/>
                  </a:lnTo>
                  <a:lnTo>
                    <a:pt x="35338" y="6858"/>
                  </a:lnTo>
                  <a:lnTo>
                    <a:pt x="39052" y="7144"/>
                  </a:lnTo>
                  <a:lnTo>
                    <a:pt x="38767" y="0"/>
                  </a:lnTo>
                  <a:lnTo>
                    <a:pt x="0" y="1333"/>
                  </a:lnTo>
                  <a:lnTo>
                    <a:pt x="95" y="6286"/>
                  </a:lnTo>
                  <a:close/>
                </a:path>
              </a:pathLst>
            </a:custGeom>
            <a:solidFill>
              <a:schemeClr val="accent5"/>
            </a:solidFill>
            <a:ln>
              <a:noFill/>
            </a:ln>
          </p:spPr>
        </p:sp>
        <p:sp>
          <p:nvSpPr>
            <p:cNvPr id="912" name="Google Shape;912;p92"/>
            <p:cNvSpPr/>
            <p:nvPr/>
          </p:nvSpPr>
          <p:spPr>
            <a:xfrm>
              <a:off x="2616835" y="3118345"/>
              <a:ext cx="960975" cy="497528"/>
            </a:xfrm>
            <a:custGeom>
              <a:rect b="b" l="l" r="r" t="t"/>
              <a:pathLst>
                <a:path extrusionOk="0" h="7790" w="15318">
                  <a:moveTo>
                    <a:pt x="4552" y="1"/>
                  </a:moveTo>
                  <a:cubicBezTo>
                    <a:pt x="4406" y="1"/>
                    <a:pt x="4260" y="21"/>
                    <a:pt x="4118" y="101"/>
                  </a:cubicBezTo>
                  <a:cubicBezTo>
                    <a:pt x="4037" y="209"/>
                    <a:pt x="3818" y="363"/>
                    <a:pt x="3642" y="363"/>
                  </a:cubicBezTo>
                  <a:cubicBezTo>
                    <a:pt x="3559" y="363"/>
                    <a:pt x="3486" y="329"/>
                    <a:pt x="3442" y="240"/>
                  </a:cubicBezTo>
                  <a:cubicBezTo>
                    <a:pt x="3183" y="260"/>
                    <a:pt x="2905" y="300"/>
                    <a:pt x="2646" y="340"/>
                  </a:cubicBezTo>
                  <a:cubicBezTo>
                    <a:pt x="2029" y="459"/>
                    <a:pt x="1492" y="737"/>
                    <a:pt x="1094" y="1235"/>
                  </a:cubicBezTo>
                  <a:cubicBezTo>
                    <a:pt x="716" y="1732"/>
                    <a:pt x="438" y="2289"/>
                    <a:pt x="259" y="2866"/>
                  </a:cubicBezTo>
                  <a:cubicBezTo>
                    <a:pt x="0" y="3801"/>
                    <a:pt x="20" y="4736"/>
                    <a:pt x="140" y="5691"/>
                  </a:cubicBezTo>
                  <a:cubicBezTo>
                    <a:pt x="140" y="5730"/>
                    <a:pt x="159" y="5810"/>
                    <a:pt x="159" y="5850"/>
                  </a:cubicBezTo>
                  <a:cubicBezTo>
                    <a:pt x="199" y="5989"/>
                    <a:pt x="299" y="6049"/>
                    <a:pt x="418" y="6089"/>
                  </a:cubicBezTo>
                  <a:lnTo>
                    <a:pt x="1055" y="6089"/>
                  </a:lnTo>
                  <a:cubicBezTo>
                    <a:pt x="1651" y="6069"/>
                    <a:pt x="2248" y="6009"/>
                    <a:pt x="2845" y="5969"/>
                  </a:cubicBezTo>
                  <a:cubicBezTo>
                    <a:pt x="2944" y="5969"/>
                    <a:pt x="3024" y="5910"/>
                    <a:pt x="3123" y="5910"/>
                  </a:cubicBezTo>
                  <a:cubicBezTo>
                    <a:pt x="3223" y="5512"/>
                    <a:pt x="3123" y="5114"/>
                    <a:pt x="3263" y="4776"/>
                  </a:cubicBezTo>
                  <a:cubicBezTo>
                    <a:pt x="3305" y="4760"/>
                    <a:pt x="3342" y="4752"/>
                    <a:pt x="3374" y="4752"/>
                  </a:cubicBezTo>
                  <a:cubicBezTo>
                    <a:pt x="3462" y="4752"/>
                    <a:pt x="3512" y="4808"/>
                    <a:pt x="3541" y="4895"/>
                  </a:cubicBezTo>
                  <a:cubicBezTo>
                    <a:pt x="3700" y="5313"/>
                    <a:pt x="3641" y="5730"/>
                    <a:pt x="3621" y="6188"/>
                  </a:cubicBezTo>
                  <a:cubicBezTo>
                    <a:pt x="3621" y="6626"/>
                    <a:pt x="3601" y="7103"/>
                    <a:pt x="3561" y="7561"/>
                  </a:cubicBezTo>
                  <a:cubicBezTo>
                    <a:pt x="3561" y="7600"/>
                    <a:pt x="3621" y="7660"/>
                    <a:pt x="3641" y="7720"/>
                  </a:cubicBezTo>
                  <a:cubicBezTo>
                    <a:pt x="3784" y="7775"/>
                    <a:pt x="3928" y="7787"/>
                    <a:pt x="4075" y="7787"/>
                  </a:cubicBezTo>
                  <a:cubicBezTo>
                    <a:pt x="4193" y="7787"/>
                    <a:pt x="4313" y="7779"/>
                    <a:pt x="4436" y="7779"/>
                  </a:cubicBezTo>
                  <a:cubicBezTo>
                    <a:pt x="4586" y="7779"/>
                    <a:pt x="4746" y="7746"/>
                    <a:pt x="4901" y="7746"/>
                  </a:cubicBezTo>
                  <a:cubicBezTo>
                    <a:pt x="4952" y="7746"/>
                    <a:pt x="5003" y="7750"/>
                    <a:pt x="5053" y="7760"/>
                  </a:cubicBezTo>
                  <a:cubicBezTo>
                    <a:pt x="5284" y="7781"/>
                    <a:pt x="5516" y="7789"/>
                    <a:pt x="5748" y="7789"/>
                  </a:cubicBezTo>
                  <a:cubicBezTo>
                    <a:pt x="6596" y="7789"/>
                    <a:pt x="7452" y="7676"/>
                    <a:pt x="8296" y="7660"/>
                  </a:cubicBezTo>
                  <a:cubicBezTo>
                    <a:pt x="8375" y="7660"/>
                    <a:pt x="8435" y="7620"/>
                    <a:pt x="8514" y="7620"/>
                  </a:cubicBezTo>
                  <a:cubicBezTo>
                    <a:pt x="8793" y="7600"/>
                    <a:pt x="9091" y="7561"/>
                    <a:pt x="9390" y="7561"/>
                  </a:cubicBezTo>
                  <a:cubicBezTo>
                    <a:pt x="9986" y="7521"/>
                    <a:pt x="10583" y="7521"/>
                    <a:pt x="11180" y="7501"/>
                  </a:cubicBezTo>
                  <a:cubicBezTo>
                    <a:pt x="11299" y="7501"/>
                    <a:pt x="11419" y="7481"/>
                    <a:pt x="11578" y="7481"/>
                  </a:cubicBezTo>
                  <a:cubicBezTo>
                    <a:pt x="11598" y="7382"/>
                    <a:pt x="11657" y="7302"/>
                    <a:pt x="11657" y="7222"/>
                  </a:cubicBezTo>
                  <a:cubicBezTo>
                    <a:pt x="11657" y="6685"/>
                    <a:pt x="11717" y="6108"/>
                    <a:pt x="11677" y="5571"/>
                  </a:cubicBezTo>
                  <a:cubicBezTo>
                    <a:pt x="11657" y="5333"/>
                    <a:pt x="11677" y="5094"/>
                    <a:pt x="11697" y="4875"/>
                  </a:cubicBezTo>
                  <a:cubicBezTo>
                    <a:pt x="11697" y="4815"/>
                    <a:pt x="11797" y="4736"/>
                    <a:pt x="11856" y="4716"/>
                  </a:cubicBezTo>
                  <a:cubicBezTo>
                    <a:pt x="11896" y="4716"/>
                    <a:pt x="11996" y="4776"/>
                    <a:pt x="12055" y="4815"/>
                  </a:cubicBezTo>
                  <a:cubicBezTo>
                    <a:pt x="12095" y="4875"/>
                    <a:pt x="12115" y="4975"/>
                    <a:pt x="12115" y="5034"/>
                  </a:cubicBezTo>
                  <a:cubicBezTo>
                    <a:pt x="12155" y="5193"/>
                    <a:pt x="12155" y="5333"/>
                    <a:pt x="12175" y="5512"/>
                  </a:cubicBezTo>
                  <a:cubicBezTo>
                    <a:pt x="12274" y="5532"/>
                    <a:pt x="12374" y="5591"/>
                    <a:pt x="12453" y="5591"/>
                  </a:cubicBezTo>
                  <a:cubicBezTo>
                    <a:pt x="13249" y="5571"/>
                    <a:pt x="14064" y="5571"/>
                    <a:pt x="14860" y="5532"/>
                  </a:cubicBezTo>
                  <a:cubicBezTo>
                    <a:pt x="14960" y="5532"/>
                    <a:pt x="15059" y="5472"/>
                    <a:pt x="15159" y="5432"/>
                  </a:cubicBezTo>
                  <a:cubicBezTo>
                    <a:pt x="15178" y="5333"/>
                    <a:pt x="15198" y="5293"/>
                    <a:pt x="15198" y="5233"/>
                  </a:cubicBezTo>
                  <a:cubicBezTo>
                    <a:pt x="15318" y="4318"/>
                    <a:pt x="15258" y="3483"/>
                    <a:pt x="15119" y="2607"/>
                  </a:cubicBezTo>
                  <a:cubicBezTo>
                    <a:pt x="15019" y="2011"/>
                    <a:pt x="14820" y="1454"/>
                    <a:pt x="14423" y="996"/>
                  </a:cubicBezTo>
                  <a:cubicBezTo>
                    <a:pt x="14144" y="658"/>
                    <a:pt x="13786" y="399"/>
                    <a:pt x="13368" y="320"/>
                  </a:cubicBezTo>
                  <a:cubicBezTo>
                    <a:pt x="12851" y="220"/>
                    <a:pt x="12294" y="200"/>
                    <a:pt x="11757" y="121"/>
                  </a:cubicBezTo>
                  <a:cubicBezTo>
                    <a:pt x="11733" y="118"/>
                    <a:pt x="11710" y="117"/>
                    <a:pt x="11689" y="117"/>
                  </a:cubicBezTo>
                  <a:cubicBezTo>
                    <a:pt x="11530" y="117"/>
                    <a:pt x="11427" y="184"/>
                    <a:pt x="11339" y="359"/>
                  </a:cubicBezTo>
                  <a:cubicBezTo>
                    <a:pt x="11314" y="423"/>
                    <a:pt x="11257" y="452"/>
                    <a:pt x="11195" y="452"/>
                  </a:cubicBezTo>
                  <a:cubicBezTo>
                    <a:pt x="11064" y="452"/>
                    <a:pt x="10907" y="323"/>
                    <a:pt x="10961" y="121"/>
                  </a:cubicBezTo>
                  <a:cubicBezTo>
                    <a:pt x="10703" y="61"/>
                    <a:pt x="10504" y="21"/>
                    <a:pt x="10285" y="21"/>
                  </a:cubicBezTo>
                  <a:cubicBezTo>
                    <a:pt x="9748" y="1"/>
                    <a:pt x="9171" y="1"/>
                    <a:pt x="8554" y="1"/>
                  </a:cubicBezTo>
                  <a:lnTo>
                    <a:pt x="8395" y="141"/>
                  </a:lnTo>
                  <a:cubicBezTo>
                    <a:pt x="8092" y="421"/>
                    <a:pt x="7665" y="571"/>
                    <a:pt x="7244" y="571"/>
                  </a:cubicBezTo>
                  <a:cubicBezTo>
                    <a:pt x="6947" y="571"/>
                    <a:pt x="6653" y="496"/>
                    <a:pt x="6406" y="340"/>
                  </a:cubicBezTo>
                  <a:cubicBezTo>
                    <a:pt x="6065" y="113"/>
                    <a:pt x="5725" y="5"/>
                    <a:pt x="5353" y="5"/>
                  </a:cubicBezTo>
                  <a:cubicBezTo>
                    <a:pt x="5268" y="5"/>
                    <a:pt x="5181" y="10"/>
                    <a:pt x="5093" y="21"/>
                  </a:cubicBezTo>
                  <a:cubicBezTo>
                    <a:pt x="5067" y="23"/>
                    <a:pt x="5041" y="24"/>
                    <a:pt x="5014" y="24"/>
                  </a:cubicBezTo>
                  <a:cubicBezTo>
                    <a:pt x="4862" y="24"/>
                    <a:pt x="4707" y="1"/>
                    <a:pt x="45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2"/>
            <p:cNvSpPr/>
            <p:nvPr/>
          </p:nvSpPr>
          <p:spPr>
            <a:xfrm>
              <a:off x="2774042" y="2307793"/>
              <a:ext cx="587890" cy="311658"/>
            </a:xfrm>
            <a:custGeom>
              <a:rect b="b" l="l" r="r" t="t"/>
              <a:pathLst>
                <a:path extrusionOk="0" h="5031" w="9371">
                  <a:moveTo>
                    <a:pt x="3128" y="0"/>
                  </a:moveTo>
                  <a:cubicBezTo>
                    <a:pt x="2981" y="0"/>
                    <a:pt x="2834" y="6"/>
                    <a:pt x="2686" y="17"/>
                  </a:cubicBezTo>
                  <a:cubicBezTo>
                    <a:pt x="2030" y="77"/>
                    <a:pt x="1513" y="375"/>
                    <a:pt x="1075" y="813"/>
                  </a:cubicBezTo>
                  <a:cubicBezTo>
                    <a:pt x="896" y="992"/>
                    <a:pt x="797" y="1191"/>
                    <a:pt x="637" y="1389"/>
                  </a:cubicBezTo>
                  <a:cubicBezTo>
                    <a:pt x="21" y="2305"/>
                    <a:pt x="1" y="3299"/>
                    <a:pt x="279" y="4334"/>
                  </a:cubicBezTo>
                  <a:cubicBezTo>
                    <a:pt x="318" y="4529"/>
                    <a:pt x="204" y="5030"/>
                    <a:pt x="764" y="5030"/>
                  </a:cubicBezTo>
                  <a:cubicBezTo>
                    <a:pt x="774" y="5030"/>
                    <a:pt x="785" y="5030"/>
                    <a:pt x="797" y="5030"/>
                  </a:cubicBezTo>
                  <a:cubicBezTo>
                    <a:pt x="1035" y="4990"/>
                    <a:pt x="1433" y="4970"/>
                    <a:pt x="1692" y="4950"/>
                  </a:cubicBezTo>
                  <a:cubicBezTo>
                    <a:pt x="2209" y="4871"/>
                    <a:pt x="2388" y="4533"/>
                    <a:pt x="2845" y="4353"/>
                  </a:cubicBezTo>
                  <a:cubicBezTo>
                    <a:pt x="3701" y="4055"/>
                    <a:pt x="4457" y="3578"/>
                    <a:pt x="5113" y="2981"/>
                  </a:cubicBezTo>
                  <a:cubicBezTo>
                    <a:pt x="5312" y="2802"/>
                    <a:pt x="5491" y="2901"/>
                    <a:pt x="5670" y="2742"/>
                  </a:cubicBezTo>
                  <a:cubicBezTo>
                    <a:pt x="5680" y="2732"/>
                    <a:pt x="5690" y="2729"/>
                    <a:pt x="5701" y="2729"/>
                  </a:cubicBezTo>
                  <a:cubicBezTo>
                    <a:pt x="5746" y="2729"/>
                    <a:pt x="5802" y="2796"/>
                    <a:pt x="5874" y="2796"/>
                  </a:cubicBezTo>
                  <a:cubicBezTo>
                    <a:pt x="5891" y="2796"/>
                    <a:pt x="5909" y="2792"/>
                    <a:pt x="5929" y="2782"/>
                  </a:cubicBezTo>
                  <a:cubicBezTo>
                    <a:pt x="5952" y="2828"/>
                    <a:pt x="5957" y="2839"/>
                    <a:pt x="5958" y="2839"/>
                  </a:cubicBezTo>
                  <a:cubicBezTo>
                    <a:pt x="5959" y="2839"/>
                    <a:pt x="5958" y="2832"/>
                    <a:pt x="5961" y="2832"/>
                  </a:cubicBezTo>
                  <a:cubicBezTo>
                    <a:pt x="5964" y="2832"/>
                    <a:pt x="5971" y="2838"/>
                    <a:pt x="5989" y="2862"/>
                  </a:cubicBezTo>
                  <a:cubicBezTo>
                    <a:pt x="6227" y="3299"/>
                    <a:pt x="6665" y="3598"/>
                    <a:pt x="7122" y="3796"/>
                  </a:cubicBezTo>
                  <a:cubicBezTo>
                    <a:pt x="7679" y="4035"/>
                    <a:pt x="8197" y="4254"/>
                    <a:pt x="8773" y="4453"/>
                  </a:cubicBezTo>
                  <a:cubicBezTo>
                    <a:pt x="8784" y="4456"/>
                    <a:pt x="8795" y="4457"/>
                    <a:pt x="8806" y="4457"/>
                  </a:cubicBezTo>
                  <a:cubicBezTo>
                    <a:pt x="8934" y="4457"/>
                    <a:pt x="9087" y="4273"/>
                    <a:pt x="9196" y="4273"/>
                  </a:cubicBezTo>
                  <a:cubicBezTo>
                    <a:pt x="9201" y="4273"/>
                    <a:pt x="9206" y="4273"/>
                    <a:pt x="9211" y="4274"/>
                  </a:cubicBezTo>
                  <a:cubicBezTo>
                    <a:pt x="9350" y="3995"/>
                    <a:pt x="9370" y="3836"/>
                    <a:pt x="9350" y="3637"/>
                  </a:cubicBezTo>
                  <a:cubicBezTo>
                    <a:pt x="9251" y="2961"/>
                    <a:pt x="9092" y="2305"/>
                    <a:pt x="8594" y="1807"/>
                  </a:cubicBezTo>
                  <a:cubicBezTo>
                    <a:pt x="8435" y="1648"/>
                    <a:pt x="8197" y="1489"/>
                    <a:pt x="7998" y="1310"/>
                  </a:cubicBezTo>
                  <a:cubicBezTo>
                    <a:pt x="7620" y="991"/>
                    <a:pt x="7190" y="862"/>
                    <a:pt x="6730" y="862"/>
                  </a:cubicBezTo>
                  <a:cubicBezTo>
                    <a:pt x="6560" y="862"/>
                    <a:pt x="6385" y="880"/>
                    <a:pt x="6207" y="912"/>
                  </a:cubicBezTo>
                  <a:cubicBezTo>
                    <a:pt x="6148" y="952"/>
                    <a:pt x="6068" y="972"/>
                    <a:pt x="5949" y="992"/>
                  </a:cubicBezTo>
                  <a:cubicBezTo>
                    <a:pt x="5790" y="872"/>
                    <a:pt x="5670" y="773"/>
                    <a:pt x="5551" y="673"/>
                  </a:cubicBezTo>
                  <a:cubicBezTo>
                    <a:pt x="5392" y="574"/>
                    <a:pt x="5213" y="454"/>
                    <a:pt x="5054" y="375"/>
                  </a:cubicBezTo>
                  <a:cubicBezTo>
                    <a:pt x="4435" y="114"/>
                    <a:pt x="3789" y="0"/>
                    <a:pt x="3128"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2"/>
            <p:cNvSpPr/>
            <p:nvPr/>
          </p:nvSpPr>
          <p:spPr>
            <a:xfrm>
              <a:off x="2598072" y="2296457"/>
              <a:ext cx="1002192" cy="1348225"/>
            </a:xfrm>
            <a:custGeom>
              <a:rect b="b" l="l" r="r" t="t"/>
              <a:pathLst>
                <a:path extrusionOk="0" h="21764" w="15975">
                  <a:moveTo>
                    <a:pt x="5986" y="241"/>
                  </a:moveTo>
                  <a:cubicBezTo>
                    <a:pt x="6616" y="241"/>
                    <a:pt x="7230" y="343"/>
                    <a:pt x="7819" y="598"/>
                  </a:cubicBezTo>
                  <a:cubicBezTo>
                    <a:pt x="7998" y="677"/>
                    <a:pt x="8137" y="797"/>
                    <a:pt x="8316" y="896"/>
                  </a:cubicBezTo>
                  <a:cubicBezTo>
                    <a:pt x="8455" y="976"/>
                    <a:pt x="8575" y="1075"/>
                    <a:pt x="8714" y="1194"/>
                  </a:cubicBezTo>
                  <a:cubicBezTo>
                    <a:pt x="8813" y="1175"/>
                    <a:pt x="8893" y="1155"/>
                    <a:pt x="8973" y="1135"/>
                  </a:cubicBezTo>
                  <a:cubicBezTo>
                    <a:pt x="9150" y="1095"/>
                    <a:pt x="9326" y="1073"/>
                    <a:pt x="9499" y="1073"/>
                  </a:cubicBezTo>
                  <a:cubicBezTo>
                    <a:pt x="9926" y="1073"/>
                    <a:pt x="10335" y="1207"/>
                    <a:pt x="10703" y="1533"/>
                  </a:cubicBezTo>
                  <a:cubicBezTo>
                    <a:pt x="10902" y="1672"/>
                    <a:pt x="11101" y="1831"/>
                    <a:pt x="11280" y="1990"/>
                  </a:cubicBezTo>
                  <a:cubicBezTo>
                    <a:pt x="11758" y="2488"/>
                    <a:pt x="11917" y="3124"/>
                    <a:pt x="12016" y="3781"/>
                  </a:cubicBezTo>
                  <a:cubicBezTo>
                    <a:pt x="12056" y="3979"/>
                    <a:pt x="12016" y="4159"/>
                    <a:pt x="11877" y="4357"/>
                  </a:cubicBezTo>
                  <a:cubicBezTo>
                    <a:pt x="11758" y="4338"/>
                    <a:pt x="11578" y="4357"/>
                    <a:pt x="11459" y="4318"/>
                  </a:cubicBezTo>
                  <a:cubicBezTo>
                    <a:pt x="10902" y="4139"/>
                    <a:pt x="10365" y="3960"/>
                    <a:pt x="9828" y="3741"/>
                  </a:cubicBezTo>
                  <a:cubicBezTo>
                    <a:pt x="9390" y="3542"/>
                    <a:pt x="9072" y="3164"/>
                    <a:pt x="8813" y="2746"/>
                  </a:cubicBezTo>
                  <a:cubicBezTo>
                    <a:pt x="8774" y="2667"/>
                    <a:pt x="8754" y="2567"/>
                    <a:pt x="8694" y="2448"/>
                  </a:cubicBezTo>
                  <a:cubicBezTo>
                    <a:pt x="8575" y="2488"/>
                    <a:pt x="8495" y="2527"/>
                    <a:pt x="8416" y="2567"/>
                  </a:cubicBezTo>
                  <a:cubicBezTo>
                    <a:pt x="8256" y="2746"/>
                    <a:pt x="8077" y="2945"/>
                    <a:pt x="7898" y="3084"/>
                  </a:cubicBezTo>
                  <a:cubicBezTo>
                    <a:pt x="7262" y="3661"/>
                    <a:pt x="6526" y="4119"/>
                    <a:pt x="5710" y="4437"/>
                  </a:cubicBezTo>
                  <a:cubicBezTo>
                    <a:pt x="5233" y="4616"/>
                    <a:pt x="4795" y="4815"/>
                    <a:pt x="4298" y="4855"/>
                  </a:cubicBezTo>
                  <a:cubicBezTo>
                    <a:pt x="4228" y="4860"/>
                    <a:pt x="4163" y="4863"/>
                    <a:pt x="4101" y="4863"/>
                  </a:cubicBezTo>
                  <a:cubicBezTo>
                    <a:pt x="3930" y="4863"/>
                    <a:pt x="3776" y="4844"/>
                    <a:pt x="3602" y="4815"/>
                  </a:cubicBezTo>
                  <a:cubicBezTo>
                    <a:pt x="3403" y="4755"/>
                    <a:pt x="3283" y="4616"/>
                    <a:pt x="3204" y="4437"/>
                  </a:cubicBezTo>
                  <a:cubicBezTo>
                    <a:pt x="2905" y="3442"/>
                    <a:pt x="2925" y="2468"/>
                    <a:pt x="3542" y="1572"/>
                  </a:cubicBezTo>
                  <a:cubicBezTo>
                    <a:pt x="3681" y="1374"/>
                    <a:pt x="3800" y="1175"/>
                    <a:pt x="3940" y="1035"/>
                  </a:cubicBezTo>
                  <a:cubicBezTo>
                    <a:pt x="4377" y="598"/>
                    <a:pt x="4895" y="299"/>
                    <a:pt x="5511" y="260"/>
                  </a:cubicBezTo>
                  <a:cubicBezTo>
                    <a:pt x="5670" y="248"/>
                    <a:pt x="5829" y="241"/>
                    <a:pt x="5986" y="241"/>
                  </a:cubicBezTo>
                  <a:close/>
                  <a:moveTo>
                    <a:pt x="12073" y="6341"/>
                  </a:moveTo>
                  <a:cubicBezTo>
                    <a:pt x="12157" y="6341"/>
                    <a:pt x="12229" y="6372"/>
                    <a:pt x="12295" y="6426"/>
                  </a:cubicBezTo>
                  <a:cubicBezTo>
                    <a:pt x="12434" y="6546"/>
                    <a:pt x="12533" y="6685"/>
                    <a:pt x="12494" y="6864"/>
                  </a:cubicBezTo>
                  <a:cubicBezTo>
                    <a:pt x="12474" y="7242"/>
                    <a:pt x="12374" y="7600"/>
                    <a:pt x="12175" y="7878"/>
                  </a:cubicBezTo>
                  <a:cubicBezTo>
                    <a:pt x="12135" y="7938"/>
                    <a:pt x="12076" y="7978"/>
                    <a:pt x="11996" y="8018"/>
                  </a:cubicBezTo>
                  <a:cubicBezTo>
                    <a:pt x="11972" y="8030"/>
                    <a:pt x="11945" y="8036"/>
                    <a:pt x="11917" y="8036"/>
                  </a:cubicBezTo>
                  <a:cubicBezTo>
                    <a:pt x="11811" y="8036"/>
                    <a:pt x="11698" y="7953"/>
                    <a:pt x="11698" y="7859"/>
                  </a:cubicBezTo>
                  <a:cubicBezTo>
                    <a:pt x="11698" y="7600"/>
                    <a:pt x="11698" y="7341"/>
                    <a:pt x="11738" y="7063"/>
                  </a:cubicBezTo>
                  <a:cubicBezTo>
                    <a:pt x="11738" y="6844"/>
                    <a:pt x="11777" y="6625"/>
                    <a:pt x="11837" y="6406"/>
                  </a:cubicBezTo>
                  <a:cubicBezTo>
                    <a:pt x="11927" y="6362"/>
                    <a:pt x="12004" y="6341"/>
                    <a:pt x="12073" y="6341"/>
                  </a:cubicBezTo>
                  <a:close/>
                  <a:moveTo>
                    <a:pt x="3093" y="6822"/>
                  </a:moveTo>
                  <a:cubicBezTo>
                    <a:pt x="3318" y="6822"/>
                    <a:pt x="3424" y="6955"/>
                    <a:pt x="3442" y="7123"/>
                  </a:cubicBezTo>
                  <a:cubicBezTo>
                    <a:pt x="3522" y="7560"/>
                    <a:pt x="3602" y="8018"/>
                    <a:pt x="3681" y="8495"/>
                  </a:cubicBezTo>
                  <a:cubicBezTo>
                    <a:pt x="3606" y="8518"/>
                    <a:pt x="3540" y="8529"/>
                    <a:pt x="3479" y="8529"/>
                  </a:cubicBezTo>
                  <a:cubicBezTo>
                    <a:pt x="3378" y="8529"/>
                    <a:pt x="3291" y="8498"/>
                    <a:pt x="3204" y="8435"/>
                  </a:cubicBezTo>
                  <a:cubicBezTo>
                    <a:pt x="3045" y="8336"/>
                    <a:pt x="2905" y="8237"/>
                    <a:pt x="2885" y="8057"/>
                  </a:cubicBezTo>
                  <a:cubicBezTo>
                    <a:pt x="2826" y="7759"/>
                    <a:pt x="2786" y="7461"/>
                    <a:pt x="2746" y="7162"/>
                  </a:cubicBezTo>
                  <a:cubicBezTo>
                    <a:pt x="2726" y="6963"/>
                    <a:pt x="2885" y="6824"/>
                    <a:pt x="3045" y="6824"/>
                  </a:cubicBezTo>
                  <a:cubicBezTo>
                    <a:pt x="3061" y="6823"/>
                    <a:pt x="3077" y="6822"/>
                    <a:pt x="3093" y="6822"/>
                  </a:cubicBezTo>
                  <a:close/>
                  <a:moveTo>
                    <a:pt x="8396" y="3045"/>
                  </a:moveTo>
                  <a:cubicBezTo>
                    <a:pt x="8714" y="3343"/>
                    <a:pt x="8992" y="3621"/>
                    <a:pt x="9291" y="3840"/>
                  </a:cubicBezTo>
                  <a:cubicBezTo>
                    <a:pt x="9589" y="4039"/>
                    <a:pt x="9908" y="4218"/>
                    <a:pt x="10266" y="4357"/>
                  </a:cubicBezTo>
                  <a:cubicBezTo>
                    <a:pt x="10604" y="4517"/>
                    <a:pt x="10982" y="4636"/>
                    <a:pt x="11380" y="4775"/>
                  </a:cubicBezTo>
                  <a:cubicBezTo>
                    <a:pt x="11519" y="5432"/>
                    <a:pt x="11479" y="6108"/>
                    <a:pt x="11380" y="6804"/>
                  </a:cubicBezTo>
                  <a:cubicBezTo>
                    <a:pt x="11360" y="7063"/>
                    <a:pt x="11320" y="7341"/>
                    <a:pt x="11300" y="7600"/>
                  </a:cubicBezTo>
                  <a:cubicBezTo>
                    <a:pt x="11280" y="7859"/>
                    <a:pt x="11260" y="8137"/>
                    <a:pt x="11201" y="8396"/>
                  </a:cubicBezTo>
                  <a:cubicBezTo>
                    <a:pt x="11101" y="8893"/>
                    <a:pt x="11021" y="9390"/>
                    <a:pt x="10902" y="9848"/>
                  </a:cubicBezTo>
                  <a:cubicBezTo>
                    <a:pt x="10723" y="10524"/>
                    <a:pt x="10325" y="11022"/>
                    <a:pt x="9669" y="11240"/>
                  </a:cubicBezTo>
                  <a:cubicBezTo>
                    <a:pt x="9232" y="11404"/>
                    <a:pt x="8778" y="11501"/>
                    <a:pt x="8323" y="11501"/>
                  </a:cubicBezTo>
                  <a:cubicBezTo>
                    <a:pt x="8281" y="11501"/>
                    <a:pt x="8239" y="11501"/>
                    <a:pt x="8197" y="11499"/>
                  </a:cubicBezTo>
                  <a:lnTo>
                    <a:pt x="6924" y="11419"/>
                  </a:lnTo>
                  <a:cubicBezTo>
                    <a:pt x="5909" y="11320"/>
                    <a:pt x="5193" y="10803"/>
                    <a:pt x="4696" y="9908"/>
                  </a:cubicBezTo>
                  <a:cubicBezTo>
                    <a:pt x="4238" y="9092"/>
                    <a:pt x="3940" y="8237"/>
                    <a:pt x="3840" y="7302"/>
                  </a:cubicBezTo>
                  <a:cubicBezTo>
                    <a:pt x="3820" y="6924"/>
                    <a:pt x="3721" y="6526"/>
                    <a:pt x="3661" y="6148"/>
                  </a:cubicBezTo>
                  <a:cubicBezTo>
                    <a:pt x="3621" y="5869"/>
                    <a:pt x="3602" y="5631"/>
                    <a:pt x="3721" y="5352"/>
                  </a:cubicBezTo>
                  <a:cubicBezTo>
                    <a:pt x="3820" y="5352"/>
                    <a:pt x="3920" y="5332"/>
                    <a:pt x="3999" y="5332"/>
                  </a:cubicBezTo>
                  <a:cubicBezTo>
                    <a:pt x="4026" y="5333"/>
                    <a:pt x="4053" y="5334"/>
                    <a:pt x="4080" y="5334"/>
                  </a:cubicBezTo>
                  <a:cubicBezTo>
                    <a:pt x="4469" y="5334"/>
                    <a:pt x="4842" y="5204"/>
                    <a:pt x="5233" y="5074"/>
                  </a:cubicBezTo>
                  <a:cubicBezTo>
                    <a:pt x="6009" y="4855"/>
                    <a:pt x="6645" y="4437"/>
                    <a:pt x="7341" y="4039"/>
                  </a:cubicBezTo>
                  <a:cubicBezTo>
                    <a:pt x="7640" y="3860"/>
                    <a:pt x="7918" y="3562"/>
                    <a:pt x="8177" y="3323"/>
                  </a:cubicBezTo>
                  <a:cubicBezTo>
                    <a:pt x="8237" y="3243"/>
                    <a:pt x="8316" y="3144"/>
                    <a:pt x="8396" y="3045"/>
                  </a:cubicBezTo>
                  <a:close/>
                  <a:moveTo>
                    <a:pt x="6764" y="11817"/>
                  </a:moveTo>
                  <a:cubicBezTo>
                    <a:pt x="7321" y="11837"/>
                    <a:pt x="7859" y="11897"/>
                    <a:pt x="8416" y="11917"/>
                  </a:cubicBezTo>
                  <a:cubicBezTo>
                    <a:pt x="8555" y="12315"/>
                    <a:pt x="8575" y="12732"/>
                    <a:pt x="8475" y="13130"/>
                  </a:cubicBezTo>
                  <a:cubicBezTo>
                    <a:pt x="8416" y="13389"/>
                    <a:pt x="8177" y="13528"/>
                    <a:pt x="7918" y="13608"/>
                  </a:cubicBezTo>
                  <a:cubicBezTo>
                    <a:pt x="7816" y="13644"/>
                    <a:pt x="7714" y="13661"/>
                    <a:pt x="7614" y="13661"/>
                  </a:cubicBezTo>
                  <a:cubicBezTo>
                    <a:pt x="7167" y="13661"/>
                    <a:pt x="6770" y="13319"/>
                    <a:pt x="6705" y="12832"/>
                  </a:cubicBezTo>
                  <a:cubicBezTo>
                    <a:pt x="6685" y="12513"/>
                    <a:pt x="6585" y="12195"/>
                    <a:pt x="6764" y="11817"/>
                  </a:cubicBezTo>
                  <a:close/>
                  <a:moveTo>
                    <a:pt x="8893" y="13488"/>
                  </a:moveTo>
                  <a:cubicBezTo>
                    <a:pt x="9510" y="13488"/>
                    <a:pt x="10087" y="13488"/>
                    <a:pt x="10644" y="13508"/>
                  </a:cubicBezTo>
                  <a:cubicBezTo>
                    <a:pt x="10842" y="13508"/>
                    <a:pt x="11061" y="13588"/>
                    <a:pt x="11300" y="13608"/>
                  </a:cubicBezTo>
                  <a:cubicBezTo>
                    <a:pt x="11161" y="14264"/>
                    <a:pt x="10882" y="14801"/>
                    <a:pt x="10365" y="15199"/>
                  </a:cubicBezTo>
                  <a:cubicBezTo>
                    <a:pt x="9848" y="15597"/>
                    <a:pt x="9251" y="15796"/>
                    <a:pt x="8595" y="15855"/>
                  </a:cubicBezTo>
                  <a:cubicBezTo>
                    <a:pt x="8436" y="15868"/>
                    <a:pt x="8279" y="15875"/>
                    <a:pt x="8124" y="15875"/>
                  </a:cubicBezTo>
                  <a:cubicBezTo>
                    <a:pt x="7092" y="15875"/>
                    <a:pt x="6137" y="15585"/>
                    <a:pt x="5273" y="14980"/>
                  </a:cubicBezTo>
                  <a:cubicBezTo>
                    <a:pt x="4914" y="14722"/>
                    <a:pt x="4696" y="14423"/>
                    <a:pt x="4497" y="14065"/>
                  </a:cubicBezTo>
                  <a:cubicBezTo>
                    <a:pt x="4377" y="13906"/>
                    <a:pt x="4338" y="13767"/>
                    <a:pt x="4477" y="13588"/>
                  </a:cubicBezTo>
                  <a:cubicBezTo>
                    <a:pt x="4593" y="13518"/>
                    <a:pt x="4716" y="13499"/>
                    <a:pt x="4840" y="13499"/>
                  </a:cubicBezTo>
                  <a:cubicBezTo>
                    <a:pt x="4980" y="13499"/>
                    <a:pt x="5122" y="13522"/>
                    <a:pt x="5262" y="13522"/>
                  </a:cubicBezTo>
                  <a:cubicBezTo>
                    <a:pt x="5319" y="13522"/>
                    <a:pt x="5376" y="13519"/>
                    <a:pt x="5432" y="13508"/>
                  </a:cubicBezTo>
                  <a:cubicBezTo>
                    <a:pt x="5499" y="13502"/>
                    <a:pt x="5566" y="13500"/>
                    <a:pt x="5631" y="13500"/>
                  </a:cubicBezTo>
                  <a:cubicBezTo>
                    <a:pt x="6028" y="13500"/>
                    <a:pt x="6389" y="13604"/>
                    <a:pt x="6764" y="13826"/>
                  </a:cubicBezTo>
                  <a:cubicBezTo>
                    <a:pt x="7009" y="13990"/>
                    <a:pt x="7298" y="14066"/>
                    <a:pt x="7590" y="14066"/>
                  </a:cubicBezTo>
                  <a:cubicBezTo>
                    <a:pt x="8010" y="14066"/>
                    <a:pt x="8437" y="13909"/>
                    <a:pt x="8754" y="13627"/>
                  </a:cubicBezTo>
                  <a:lnTo>
                    <a:pt x="8893" y="13488"/>
                  </a:lnTo>
                  <a:close/>
                  <a:moveTo>
                    <a:pt x="14260" y="19428"/>
                  </a:moveTo>
                  <a:cubicBezTo>
                    <a:pt x="14752" y="19428"/>
                    <a:pt x="15211" y="19463"/>
                    <a:pt x="15537" y="19536"/>
                  </a:cubicBezTo>
                  <a:cubicBezTo>
                    <a:pt x="15577" y="20093"/>
                    <a:pt x="15557" y="20371"/>
                    <a:pt x="15418" y="20789"/>
                  </a:cubicBezTo>
                  <a:cubicBezTo>
                    <a:pt x="15179" y="20829"/>
                    <a:pt x="14940" y="20849"/>
                    <a:pt x="14682" y="20868"/>
                  </a:cubicBezTo>
                  <a:cubicBezTo>
                    <a:pt x="14389" y="20920"/>
                    <a:pt x="14081" y="20972"/>
                    <a:pt x="13797" y="20972"/>
                  </a:cubicBezTo>
                  <a:cubicBezTo>
                    <a:pt x="13753" y="20972"/>
                    <a:pt x="13710" y="20971"/>
                    <a:pt x="13667" y="20968"/>
                  </a:cubicBezTo>
                  <a:cubicBezTo>
                    <a:pt x="13483" y="20956"/>
                    <a:pt x="13300" y="20945"/>
                    <a:pt x="13112" y="20945"/>
                  </a:cubicBezTo>
                  <a:cubicBezTo>
                    <a:pt x="12975" y="20945"/>
                    <a:pt x="12835" y="20951"/>
                    <a:pt x="12692" y="20968"/>
                  </a:cubicBezTo>
                  <a:lnTo>
                    <a:pt x="12653" y="20968"/>
                  </a:lnTo>
                  <a:cubicBezTo>
                    <a:pt x="12573" y="20928"/>
                    <a:pt x="12454" y="20868"/>
                    <a:pt x="12454" y="20829"/>
                  </a:cubicBezTo>
                  <a:cubicBezTo>
                    <a:pt x="12394" y="20391"/>
                    <a:pt x="12374" y="19973"/>
                    <a:pt x="12533" y="19575"/>
                  </a:cubicBezTo>
                  <a:cubicBezTo>
                    <a:pt x="13042" y="19478"/>
                    <a:pt x="13674" y="19428"/>
                    <a:pt x="14260" y="19428"/>
                  </a:cubicBezTo>
                  <a:close/>
                  <a:moveTo>
                    <a:pt x="11971" y="13579"/>
                  </a:moveTo>
                  <a:cubicBezTo>
                    <a:pt x="11998" y="13579"/>
                    <a:pt x="12027" y="13582"/>
                    <a:pt x="12056" y="13588"/>
                  </a:cubicBezTo>
                  <a:cubicBezTo>
                    <a:pt x="12593" y="13627"/>
                    <a:pt x="13130" y="13687"/>
                    <a:pt x="13667" y="13787"/>
                  </a:cubicBezTo>
                  <a:cubicBezTo>
                    <a:pt x="14085" y="13846"/>
                    <a:pt x="14443" y="14105"/>
                    <a:pt x="14722" y="14443"/>
                  </a:cubicBezTo>
                  <a:cubicBezTo>
                    <a:pt x="15119" y="14920"/>
                    <a:pt x="15318" y="15497"/>
                    <a:pt x="15418" y="16074"/>
                  </a:cubicBezTo>
                  <a:cubicBezTo>
                    <a:pt x="15557" y="16989"/>
                    <a:pt x="15617" y="17845"/>
                    <a:pt x="15557" y="18700"/>
                  </a:cubicBezTo>
                  <a:cubicBezTo>
                    <a:pt x="15557" y="18760"/>
                    <a:pt x="15537" y="18800"/>
                    <a:pt x="15517" y="18899"/>
                  </a:cubicBezTo>
                  <a:cubicBezTo>
                    <a:pt x="15418" y="18919"/>
                    <a:pt x="15318" y="18998"/>
                    <a:pt x="15219" y="18998"/>
                  </a:cubicBezTo>
                  <a:cubicBezTo>
                    <a:pt x="14423" y="19038"/>
                    <a:pt x="13588" y="19058"/>
                    <a:pt x="12792" y="19058"/>
                  </a:cubicBezTo>
                  <a:cubicBezTo>
                    <a:pt x="12692" y="19058"/>
                    <a:pt x="12613" y="18998"/>
                    <a:pt x="12533" y="18979"/>
                  </a:cubicBezTo>
                  <a:cubicBezTo>
                    <a:pt x="12494" y="18800"/>
                    <a:pt x="12494" y="18660"/>
                    <a:pt x="12474" y="18501"/>
                  </a:cubicBezTo>
                  <a:cubicBezTo>
                    <a:pt x="12474" y="18441"/>
                    <a:pt x="12454" y="18362"/>
                    <a:pt x="12394" y="18282"/>
                  </a:cubicBezTo>
                  <a:cubicBezTo>
                    <a:pt x="12354" y="18243"/>
                    <a:pt x="12275" y="18183"/>
                    <a:pt x="12195" y="18183"/>
                  </a:cubicBezTo>
                  <a:cubicBezTo>
                    <a:pt x="12155" y="18183"/>
                    <a:pt x="12056" y="18282"/>
                    <a:pt x="12056" y="18322"/>
                  </a:cubicBezTo>
                  <a:cubicBezTo>
                    <a:pt x="12036" y="18561"/>
                    <a:pt x="11996" y="18800"/>
                    <a:pt x="12036" y="19018"/>
                  </a:cubicBezTo>
                  <a:cubicBezTo>
                    <a:pt x="12076" y="19575"/>
                    <a:pt x="11996" y="20152"/>
                    <a:pt x="11996" y="20689"/>
                  </a:cubicBezTo>
                  <a:cubicBezTo>
                    <a:pt x="11996" y="20769"/>
                    <a:pt x="11956" y="20849"/>
                    <a:pt x="11937" y="20948"/>
                  </a:cubicBezTo>
                  <a:cubicBezTo>
                    <a:pt x="11777" y="20948"/>
                    <a:pt x="11658" y="20968"/>
                    <a:pt x="11539" y="20968"/>
                  </a:cubicBezTo>
                  <a:cubicBezTo>
                    <a:pt x="10942" y="20988"/>
                    <a:pt x="10345" y="20988"/>
                    <a:pt x="9748" y="21008"/>
                  </a:cubicBezTo>
                  <a:cubicBezTo>
                    <a:pt x="9450" y="21008"/>
                    <a:pt x="9171" y="21067"/>
                    <a:pt x="8873" y="21087"/>
                  </a:cubicBezTo>
                  <a:cubicBezTo>
                    <a:pt x="8794" y="21087"/>
                    <a:pt x="8714" y="21107"/>
                    <a:pt x="8654" y="21107"/>
                  </a:cubicBezTo>
                  <a:cubicBezTo>
                    <a:pt x="7829" y="21138"/>
                    <a:pt x="7003" y="21239"/>
                    <a:pt x="6169" y="21239"/>
                  </a:cubicBezTo>
                  <a:cubicBezTo>
                    <a:pt x="5917" y="21239"/>
                    <a:pt x="5665" y="21230"/>
                    <a:pt x="5412" y="21207"/>
                  </a:cubicBezTo>
                  <a:cubicBezTo>
                    <a:pt x="5383" y="21204"/>
                    <a:pt x="5355" y="21203"/>
                    <a:pt x="5325" y="21203"/>
                  </a:cubicBezTo>
                  <a:cubicBezTo>
                    <a:pt x="5151" y="21203"/>
                    <a:pt x="4966" y="21246"/>
                    <a:pt x="4795" y="21246"/>
                  </a:cubicBezTo>
                  <a:cubicBezTo>
                    <a:pt x="4671" y="21246"/>
                    <a:pt x="4548" y="21254"/>
                    <a:pt x="4427" y="21254"/>
                  </a:cubicBezTo>
                  <a:cubicBezTo>
                    <a:pt x="4277" y="21254"/>
                    <a:pt x="4132" y="21242"/>
                    <a:pt x="3999" y="21187"/>
                  </a:cubicBezTo>
                  <a:cubicBezTo>
                    <a:pt x="3979" y="21107"/>
                    <a:pt x="3920" y="21067"/>
                    <a:pt x="3920" y="21008"/>
                  </a:cubicBezTo>
                  <a:cubicBezTo>
                    <a:pt x="3920" y="20570"/>
                    <a:pt x="3940" y="20093"/>
                    <a:pt x="3979" y="19655"/>
                  </a:cubicBezTo>
                  <a:cubicBezTo>
                    <a:pt x="3979" y="19217"/>
                    <a:pt x="4039" y="18780"/>
                    <a:pt x="3900" y="18362"/>
                  </a:cubicBezTo>
                  <a:cubicBezTo>
                    <a:pt x="3855" y="18256"/>
                    <a:pt x="3787" y="18208"/>
                    <a:pt x="3705" y="18208"/>
                  </a:cubicBezTo>
                  <a:cubicBezTo>
                    <a:pt x="3678" y="18208"/>
                    <a:pt x="3650" y="18213"/>
                    <a:pt x="3621" y="18223"/>
                  </a:cubicBezTo>
                  <a:cubicBezTo>
                    <a:pt x="3482" y="18581"/>
                    <a:pt x="3582" y="18979"/>
                    <a:pt x="3482" y="19376"/>
                  </a:cubicBezTo>
                  <a:cubicBezTo>
                    <a:pt x="3383" y="19396"/>
                    <a:pt x="3303" y="19416"/>
                    <a:pt x="3204" y="19416"/>
                  </a:cubicBezTo>
                  <a:cubicBezTo>
                    <a:pt x="2607" y="19476"/>
                    <a:pt x="2010" y="19496"/>
                    <a:pt x="1413" y="19555"/>
                  </a:cubicBezTo>
                  <a:lnTo>
                    <a:pt x="757" y="19555"/>
                  </a:lnTo>
                  <a:cubicBezTo>
                    <a:pt x="638" y="19555"/>
                    <a:pt x="558" y="19456"/>
                    <a:pt x="518" y="19317"/>
                  </a:cubicBezTo>
                  <a:cubicBezTo>
                    <a:pt x="498" y="19277"/>
                    <a:pt x="498" y="19197"/>
                    <a:pt x="498" y="19158"/>
                  </a:cubicBezTo>
                  <a:cubicBezTo>
                    <a:pt x="359" y="18203"/>
                    <a:pt x="339" y="17268"/>
                    <a:pt x="618" y="16333"/>
                  </a:cubicBezTo>
                  <a:cubicBezTo>
                    <a:pt x="797" y="15736"/>
                    <a:pt x="1055" y="15199"/>
                    <a:pt x="1433" y="14702"/>
                  </a:cubicBezTo>
                  <a:cubicBezTo>
                    <a:pt x="1831" y="14204"/>
                    <a:pt x="2388" y="13926"/>
                    <a:pt x="3005" y="13806"/>
                  </a:cubicBezTo>
                  <a:cubicBezTo>
                    <a:pt x="3243" y="13747"/>
                    <a:pt x="3522" y="13727"/>
                    <a:pt x="3800" y="13707"/>
                  </a:cubicBezTo>
                  <a:cubicBezTo>
                    <a:pt x="3920" y="13986"/>
                    <a:pt x="4039" y="14224"/>
                    <a:pt x="4139" y="14443"/>
                  </a:cubicBezTo>
                  <a:cubicBezTo>
                    <a:pt x="4278" y="14722"/>
                    <a:pt x="4437" y="14920"/>
                    <a:pt x="4676" y="15119"/>
                  </a:cubicBezTo>
                  <a:cubicBezTo>
                    <a:pt x="5602" y="15900"/>
                    <a:pt x="6649" y="16268"/>
                    <a:pt x="7804" y="16268"/>
                  </a:cubicBezTo>
                  <a:cubicBezTo>
                    <a:pt x="8062" y="16268"/>
                    <a:pt x="8326" y="16250"/>
                    <a:pt x="8595" y="16214"/>
                  </a:cubicBezTo>
                  <a:cubicBezTo>
                    <a:pt x="8893" y="16174"/>
                    <a:pt x="9171" y="16114"/>
                    <a:pt x="9450" y="16015"/>
                  </a:cubicBezTo>
                  <a:cubicBezTo>
                    <a:pt x="9649" y="15938"/>
                    <a:pt x="9849" y="15849"/>
                    <a:pt x="10076" y="15849"/>
                  </a:cubicBezTo>
                  <a:cubicBezTo>
                    <a:pt x="10143" y="15849"/>
                    <a:pt x="10213" y="15857"/>
                    <a:pt x="10285" y="15875"/>
                  </a:cubicBezTo>
                  <a:cubicBezTo>
                    <a:pt x="10484" y="15637"/>
                    <a:pt x="10604" y="15438"/>
                    <a:pt x="10783" y="15298"/>
                  </a:cubicBezTo>
                  <a:cubicBezTo>
                    <a:pt x="11061" y="15040"/>
                    <a:pt x="11240" y="14781"/>
                    <a:pt x="11360" y="14443"/>
                  </a:cubicBezTo>
                  <a:cubicBezTo>
                    <a:pt x="11459" y="14224"/>
                    <a:pt x="11559" y="14025"/>
                    <a:pt x="11638" y="13826"/>
                  </a:cubicBezTo>
                  <a:cubicBezTo>
                    <a:pt x="11689" y="13674"/>
                    <a:pt x="11812" y="13579"/>
                    <a:pt x="11971" y="13579"/>
                  </a:cubicBezTo>
                  <a:close/>
                  <a:moveTo>
                    <a:pt x="1938" y="19902"/>
                  </a:moveTo>
                  <a:cubicBezTo>
                    <a:pt x="2173" y="19902"/>
                    <a:pt x="2410" y="19920"/>
                    <a:pt x="2647" y="19973"/>
                  </a:cubicBezTo>
                  <a:cubicBezTo>
                    <a:pt x="2679" y="19977"/>
                    <a:pt x="2712" y="19979"/>
                    <a:pt x="2746" y="19979"/>
                  </a:cubicBezTo>
                  <a:cubicBezTo>
                    <a:pt x="2885" y="19979"/>
                    <a:pt x="3041" y="19953"/>
                    <a:pt x="3184" y="19953"/>
                  </a:cubicBezTo>
                  <a:cubicBezTo>
                    <a:pt x="3283" y="19953"/>
                    <a:pt x="3383" y="19953"/>
                    <a:pt x="3522" y="19973"/>
                  </a:cubicBezTo>
                  <a:cubicBezTo>
                    <a:pt x="3502" y="20451"/>
                    <a:pt x="3582" y="20849"/>
                    <a:pt x="3482" y="21226"/>
                  </a:cubicBezTo>
                  <a:cubicBezTo>
                    <a:pt x="3191" y="21307"/>
                    <a:pt x="2068" y="21402"/>
                    <a:pt x="1414" y="21402"/>
                  </a:cubicBezTo>
                  <a:cubicBezTo>
                    <a:pt x="1265" y="21402"/>
                    <a:pt x="1140" y="21397"/>
                    <a:pt x="1055" y="21386"/>
                  </a:cubicBezTo>
                  <a:cubicBezTo>
                    <a:pt x="936" y="21386"/>
                    <a:pt x="817" y="21326"/>
                    <a:pt x="657" y="21286"/>
                  </a:cubicBezTo>
                  <a:cubicBezTo>
                    <a:pt x="657" y="20868"/>
                    <a:pt x="657" y="20471"/>
                    <a:pt x="697" y="20053"/>
                  </a:cubicBezTo>
                  <a:cubicBezTo>
                    <a:pt x="717" y="20033"/>
                    <a:pt x="757" y="19973"/>
                    <a:pt x="817" y="19973"/>
                  </a:cubicBezTo>
                  <a:cubicBezTo>
                    <a:pt x="1184" y="19949"/>
                    <a:pt x="1560" y="19902"/>
                    <a:pt x="1938" y="19902"/>
                  </a:cubicBezTo>
                  <a:close/>
                  <a:moveTo>
                    <a:pt x="5631" y="1"/>
                  </a:moveTo>
                  <a:cubicBezTo>
                    <a:pt x="5133" y="1"/>
                    <a:pt x="4696" y="180"/>
                    <a:pt x="4298" y="458"/>
                  </a:cubicBezTo>
                  <a:cubicBezTo>
                    <a:pt x="3542" y="996"/>
                    <a:pt x="3084" y="1751"/>
                    <a:pt x="2846" y="2627"/>
                  </a:cubicBezTo>
                  <a:cubicBezTo>
                    <a:pt x="2786" y="2865"/>
                    <a:pt x="2746" y="3144"/>
                    <a:pt x="2746" y="3422"/>
                  </a:cubicBezTo>
                  <a:cubicBezTo>
                    <a:pt x="2746" y="3761"/>
                    <a:pt x="2806" y="4119"/>
                    <a:pt x="2826" y="4457"/>
                  </a:cubicBezTo>
                  <a:cubicBezTo>
                    <a:pt x="2846" y="4716"/>
                    <a:pt x="2905" y="4954"/>
                    <a:pt x="3124" y="5133"/>
                  </a:cubicBezTo>
                  <a:cubicBezTo>
                    <a:pt x="3303" y="5253"/>
                    <a:pt x="3343" y="5432"/>
                    <a:pt x="3343" y="5631"/>
                  </a:cubicBezTo>
                  <a:cubicBezTo>
                    <a:pt x="3343" y="5829"/>
                    <a:pt x="3383" y="6009"/>
                    <a:pt x="3383" y="6207"/>
                  </a:cubicBezTo>
                  <a:cubicBezTo>
                    <a:pt x="3224" y="6267"/>
                    <a:pt x="3104" y="6307"/>
                    <a:pt x="2985" y="6367"/>
                  </a:cubicBezTo>
                  <a:cubicBezTo>
                    <a:pt x="2507" y="6625"/>
                    <a:pt x="2328" y="7003"/>
                    <a:pt x="2388" y="7520"/>
                  </a:cubicBezTo>
                  <a:cubicBezTo>
                    <a:pt x="2408" y="7739"/>
                    <a:pt x="2448" y="7958"/>
                    <a:pt x="2488" y="8197"/>
                  </a:cubicBezTo>
                  <a:cubicBezTo>
                    <a:pt x="2507" y="8455"/>
                    <a:pt x="2647" y="8634"/>
                    <a:pt x="2885" y="8794"/>
                  </a:cubicBezTo>
                  <a:cubicBezTo>
                    <a:pt x="3084" y="8913"/>
                    <a:pt x="3283" y="8992"/>
                    <a:pt x="3522" y="8992"/>
                  </a:cubicBezTo>
                  <a:cubicBezTo>
                    <a:pt x="3621" y="8992"/>
                    <a:pt x="3741" y="9012"/>
                    <a:pt x="3840" y="9012"/>
                  </a:cubicBezTo>
                  <a:cubicBezTo>
                    <a:pt x="3999" y="9311"/>
                    <a:pt x="4119" y="9609"/>
                    <a:pt x="4278" y="9888"/>
                  </a:cubicBezTo>
                  <a:cubicBezTo>
                    <a:pt x="4417" y="10146"/>
                    <a:pt x="4596" y="10405"/>
                    <a:pt x="4775" y="10683"/>
                  </a:cubicBezTo>
                  <a:cubicBezTo>
                    <a:pt x="4994" y="11041"/>
                    <a:pt x="5312" y="11320"/>
                    <a:pt x="5710" y="11499"/>
                  </a:cubicBezTo>
                  <a:cubicBezTo>
                    <a:pt x="5869" y="11578"/>
                    <a:pt x="6009" y="11638"/>
                    <a:pt x="6188" y="11738"/>
                  </a:cubicBezTo>
                  <a:cubicBezTo>
                    <a:pt x="6168" y="12235"/>
                    <a:pt x="6367" y="12692"/>
                    <a:pt x="6188" y="13190"/>
                  </a:cubicBezTo>
                  <a:cubicBezTo>
                    <a:pt x="5976" y="13205"/>
                    <a:pt x="5765" y="13243"/>
                    <a:pt x="5562" y="13243"/>
                  </a:cubicBezTo>
                  <a:cubicBezTo>
                    <a:pt x="5498" y="13243"/>
                    <a:pt x="5434" y="13239"/>
                    <a:pt x="5372" y="13230"/>
                  </a:cubicBezTo>
                  <a:cubicBezTo>
                    <a:pt x="5307" y="13225"/>
                    <a:pt x="5244" y="13222"/>
                    <a:pt x="5181" y="13222"/>
                  </a:cubicBezTo>
                  <a:cubicBezTo>
                    <a:pt x="4993" y="13222"/>
                    <a:pt x="4810" y="13245"/>
                    <a:pt x="4616" y="13289"/>
                  </a:cubicBezTo>
                  <a:cubicBezTo>
                    <a:pt x="3900" y="13429"/>
                    <a:pt x="3144" y="13588"/>
                    <a:pt x="2428" y="13767"/>
                  </a:cubicBezTo>
                  <a:cubicBezTo>
                    <a:pt x="1811" y="13906"/>
                    <a:pt x="1314" y="14264"/>
                    <a:pt x="996" y="14821"/>
                  </a:cubicBezTo>
                  <a:cubicBezTo>
                    <a:pt x="836" y="15119"/>
                    <a:pt x="657" y="15398"/>
                    <a:pt x="518" y="15676"/>
                  </a:cubicBezTo>
                  <a:cubicBezTo>
                    <a:pt x="220" y="16293"/>
                    <a:pt x="21" y="16969"/>
                    <a:pt x="1" y="17666"/>
                  </a:cubicBezTo>
                  <a:cubicBezTo>
                    <a:pt x="1" y="18143"/>
                    <a:pt x="21" y="18581"/>
                    <a:pt x="61" y="19058"/>
                  </a:cubicBezTo>
                  <a:cubicBezTo>
                    <a:pt x="140" y="19874"/>
                    <a:pt x="319" y="20689"/>
                    <a:pt x="319" y="21525"/>
                  </a:cubicBezTo>
                  <a:cubicBezTo>
                    <a:pt x="319" y="21565"/>
                    <a:pt x="339" y="21624"/>
                    <a:pt x="399" y="21724"/>
                  </a:cubicBezTo>
                  <a:cubicBezTo>
                    <a:pt x="518" y="21744"/>
                    <a:pt x="657" y="21764"/>
                    <a:pt x="817" y="21764"/>
                  </a:cubicBezTo>
                  <a:cubicBezTo>
                    <a:pt x="1712" y="21744"/>
                    <a:pt x="2587" y="21724"/>
                    <a:pt x="3482" y="21664"/>
                  </a:cubicBezTo>
                  <a:cubicBezTo>
                    <a:pt x="3890" y="21641"/>
                    <a:pt x="4298" y="21631"/>
                    <a:pt x="4706" y="21631"/>
                  </a:cubicBezTo>
                  <a:cubicBezTo>
                    <a:pt x="4994" y="21631"/>
                    <a:pt x="5283" y="21636"/>
                    <a:pt x="5571" y="21644"/>
                  </a:cubicBezTo>
                  <a:cubicBezTo>
                    <a:pt x="5644" y="21651"/>
                    <a:pt x="5717" y="21653"/>
                    <a:pt x="5791" y="21653"/>
                  </a:cubicBezTo>
                  <a:cubicBezTo>
                    <a:pt x="5940" y="21653"/>
                    <a:pt x="6095" y="21644"/>
                    <a:pt x="6267" y="21644"/>
                  </a:cubicBezTo>
                  <a:cubicBezTo>
                    <a:pt x="6725" y="21644"/>
                    <a:pt x="7222" y="21585"/>
                    <a:pt x="7699" y="21545"/>
                  </a:cubicBezTo>
                  <a:cubicBezTo>
                    <a:pt x="8714" y="21445"/>
                    <a:pt x="9768" y="21425"/>
                    <a:pt x="10803" y="21346"/>
                  </a:cubicBezTo>
                  <a:lnTo>
                    <a:pt x="11041" y="21346"/>
                  </a:lnTo>
                  <a:cubicBezTo>
                    <a:pt x="11738" y="21346"/>
                    <a:pt x="12434" y="21366"/>
                    <a:pt x="13130" y="21366"/>
                  </a:cubicBezTo>
                  <a:cubicBezTo>
                    <a:pt x="13220" y="21366"/>
                    <a:pt x="13310" y="21367"/>
                    <a:pt x="13402" y="21367"/>
                  </a:cubicBezTo>
                  <a:cubicBezTo>
                    <a:pt x="13676" y="21367"/>
                    <a:pt x="13956" y="21356"/>
                    <a:pt x="14224" y="21266"/>
                  </a:cubicBezTo>
                  <a:cubicBezTo>
                    <a:pt x="14284" y="21246"/>
                    <a:pt x="14363" y="21246"/>
                    <a:pt x="14443" y="21246"/>
                  </a:cubicBezTo>
                  <a:cubicBezTo>
                    <a:pt x="14531" y="21261"/>
                    <a:pt x="14616" y="21267"/>
                    <a:pt x="14701" y="21267"/>
                  </a:cubicBezTo>
                  <a:cubicBezTo>
                    <a:pt x="15052" y="21267"/>
                    <a:pt x="15383" y="21165"/>
                    <a:pt x="15757" y="21165"/>
                  </a:cubicBezTo>
                  <a:cubicBezTo>
                    <a:pt x="15783" y="21165"/>
                    <a:pt x="15809" y="21166"/>
                    <a:pt x="15836" y="21167"/>
                  </a:cubicBezTo>
                  <a:cubicBezTo>
                    <a:pt x="15875" y="20988"/>
                    <a:pt x="15955" y="20849"/>
                    <a:pt x="15955" y="20729"/>
                  </a:cubicBezTo>
                  <a:cubicBezTo>
                    <a:pt x="15975" y="20053"/>
                    <a:pt x="15975" y="19376"/>
                    <a:pt x="15975" y="18700"/>
                  </a:cubicBezTo>
                  <a:cubicBezTo>
                    <a:pt x="15915" y="18262"/>
                    <a:pt x="15875" y="17805"/>
                    <a:pt x="15875" y="17387"/>
                  </a:cubicBezTo>
                  <a:cubicBezTo>
                    <a:pt x="15875" y="16751"/>
                    <a:pt x="15776" y="16114"/>
                    <a:pt x="15637" y="15517"/>
                  </a:cubicBezTo>
                  <a:cubicBezTo>
                    <a:pt x="15557" y="15159"/>
                    <a:pt x="15438" y="14821"/>
                    <a:pt x="15239" y="14503"/>
                  </a:cubicBezTo>
                  <a:cubicBezTo>
                    <a:pt x="14881" y="13926"/>
                    <a:pt x="14423" y="13528"/>
                    <a:pt x="13687" y="13409"/>
                  </a:cubicBezTo>
                  <a:cubicBezTo>
                    <a:pt x="13070" y="13309"/>
                    <a:pt x="12474" y="13289"/>
                    <a:pt x="11857" y="13269"/>
                  </a:cubicBezTo>
                  <a:cubicBezTo>
                    <a:pt x="11598" y="13269"/>
                    <a:pt x="11360" y="13269"/>
                    <a:pt x="11101" y="13230"/>
                  </a:cubicBezTo>
                  <a:cubicBezTo>
                    <a:pt x="10663" y="13210"/>
                    <a:pt x="10246" y="13170"/>
                    <a:pt x="9788" y="13130"/>
                  </a:cubicBezTo>
                  <a:lnTo>
                    <a:pt x="9390" y="13130"/>
                  </a:lnTo>
                  <a:cubicBezTo>
                    <a:pt x="9191" y="13130"/>
                    <a:pt x="9052" y="13011"/>
                    <a:pt x="9012" y="12832"/>
                  </a:cubicBezTo>
                  <a:cubicBezTo>
                    <a:pt x="8973" y="12533"/>
                    <a:pt x="8893" y="12235"/>
                    <a:pt x="9012" y="11917"/>
                  </a:cubicBezTo>
                  <a:cubicBezTo>
                    <a:pt x="9251" y="11837"/>
                    <a:pt x="9450" y="11797"/>
                    <a:pt x="9649" y="11718"/>
                  </a:cubicBezTo>
                  <a:cubicBezTo>
                    <a:pt x="10544" y="11380"/>
                    <a:pt x="11141" y="10803"/>
                    <a:pt x="11300" y="9808"/>
                  </a:cubicBezTo>
                  <a:lnTo>
                    <a:pt x="11300" y="9748"/>
                  </a:lnTo>
                  <a:cubicBezTo>
                    <a:pt x="11399" y="9331"/>
                    <a:pt x="11499" y="8913"/>
                    <a:pt x="11638" y="8455"/>
                  </a:cubicBezTo>
                  <a:cubicBezTo>
                    <a:pt x="11797" y="8435"/>
                    <a:pt x="11956" y="8435"/>
                    <a:pt x="12096" y="8416"/>
                  </a:cubicBezTo>
                  <a:cubicBezTo>
                    <a:pt x="12295" y="8396"/>
                    <a:pt x="12474" y="8296"/>
                    <a:pt x="12573" y="8117"/>
                  </a:cubicBezTo>
                  <a:cubicBezTo>
                    <a:pt x="12792" y="7680"/>
                    <a:pt x="12931" y="7222"/>
                    <a:pt x="12951" y="6725"/>
                  </a:cubicBezTo>
                  <a:cubicBezTo>
                    <a:pt x="12971" y="6267"/>
                    <a:pt x="12673" y="6028"/>
                    <a:pt x="12255" y="5989"/>
                  </a:cubicBezTo>
                  <a:cubicBezTo>
                    <a:pt x="12155" y="5989"/>
                    <a:pt x="12036" y="5969"/>
                    <a:pt x="11897" y="5969"/>
                  </a:cubicBezTo>
                  <a:cubicBezTo>
                    <a:pt x="11857" y="5650"/>
                    <a:pt x="11857" y="5332"/>
                    <a:pt x="11897" y="5074"/>
                  </a:cubicBezTo>
                  <a:cubicBezTo>
                    <a:pt x="12056" y="4934"/>
                    <a:pt x="12175" y="4855"/>
                    <a:pt x="12235" y="4755"/>
                  </a:cubicBezTo>
                  <a:cubicBezTo>
                    <a:pt x="12374" y="4477"/>
                    <a:pt x="12474" y="4159"/>
                    <a:pt x="12434" y="3860"/>
                  </a:cubicBezTo>
                  <a:cubicBezTo>
                    <a:pt x="12334" y="3124"/>
                    <a:pt x="12175" y="2368"/>
                    <a:pt x="11638" y="1791"/>
                  </a:cubicBezTo>
                  <a:cubicBezTo>
                    <a:pt x="11360" y="1533"/>
                    <a:pt x="11002" y="1294"/>
                    <a:pt x="10683" y="1055"/>
                  </a:cubicBezTo>
                  <a:cubicBezTo>
                    <a:pt x="10370" y="841"/>
                    <a:pt x="10028" y="722"/>
                    <a:pt x="9648" y="722"/>
                  </a:cubicBezTo>
                  <a:cubicBezTo>
                    <a:pt x="9571" y="722"/>
                    <a:pt x="9491" y="727"/>
                    <a:pt x="9410" y="737"/>
                  </a:cubicBezTo>
                  <a:cubicBezTo>
                    <a:pt x="9358" y="744"/>
                    <a:pt x="9308" y="747"/>
                    <a:pt x="9259" y="747"/>
                  </a:cubicBezTo>
                  <a:cubicBezTo>
                    <a:pt x="9027" y="747"/>
                    <a:pt x="8825" y="673"/>
                    <a:pt x="8595" y="558"/>
                  </a:cubicBezTo>
                  <a:cubicBezTo>
                    <a:pt x="8097" y="260"/>
                    <a:pt x="7560" y="81"/>
                    <a:pt x="6963" y="41"/>
                  </a:cubicBezTo>
                  <a:cubicBezTo>
                    <a:pt x="6506" y="1"/>
                    <a:pt x="6068" y="1"/>
                    <a:pt x="563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2"/>
            <p:cNvSpPr/>
            <p:nvPr/>
          </p:nvSpPr>
          <p:spPr>
            <a:xfrm>
              <a:off x="2848946" y="2651221"/>
              <a:ext cx="444352" cy="131081"/>
            </a:xfrm>
            <a:custGeom>
              <a:rect b="b" l="l" r="r" t="t"/>
              <a:pathLst>
                <a:path extrusionOk="0" h="2116" w="7083">
                  <a:moveTo>
                    <a:pt x="6432" y="393"/>
                  </a:moveTo>
                  <a:cubicBezTo>
                    <a:pt x="6482" y="393"/>
                    <a:pt x="6529" y="407"/>
                    <a:pt x="6585" y="421"/>
                  </a:cubicBezTo>
                  <a:cubicBezTo>
                    <a:pt x="6744" y="480"/>
                    <a:pt x="6843" y="580"/>
                    <a:pt x="6804" y="719"/>
                  </a:cubicBezTo>
                  <a:cubicBezTo>
                    <a:pt x="6784" y="918"/>
                    <a:pt x="6804" y="1137"/>
                    <a:pt x="6645" y="1336"/>
                  </a:cubicBezTo>
                  <a:cubicBezTo>
                    <a:pt x="6118" y="1408"/>
                    <a:pt x="5609" y="1498"/>
                    <a:pt x="5070" y="1498"/>
                  </a:cubicBezTo>
                  <a:cubicBezTo>
                    <a:pt x="5018" y="1498"/>
                    <a:pt x="4966" y="1497"/>
                    <a:pt x="4914" y="1495"/>
                  </a:cubicBezTo>
                  <a:cubicBezTo>
                    <a:pt x="4775" y="1177"/>
                    <a:pt x="4795" y="839"/>
                    <a:pt x="4814" y="480"/>
                  </a:cubicBezTo>
                  <a:cubicBezTo>
                    <a:pt x="5391" y="421"/>
                    <a:pt x="5869" y="401"/>
                    <a:pt x="6366" y="401"/>
                  </a:cubicBezTo>
                  <a:cubicBezTo>
                    <a:pt x="6389" y="395"/>
                    <a:pt x="6411" y="393"/>
                    <a:pt x="6432" y="393"/>
                  </a:cubicBezTo>
                  <a:close/>
                  <a:moveTo>
                    <a:pt x="1863" y="462"/>
                  </a:moveTo>
                  <a:cubicBezTo>
                    <a:pt x="2102" y="462"/>
                    <a:pt x="2341" y="477"/>
                    <a:pt x="2586" y="520"/>
                  </a:cubicBezTo>
                  <a:cubicBezTo>
                    <a:pt x="2567" y="839"/>
                    <a:pt x="2567" y="1097"/>
                    <a:pt x="2567" y="1376"/>
                  </a:cubicBezTo>
                  <a:cubicBezTo>
                    <a:pt x="2567" y="1535"/>
                    <a:pt x="2467" y="1614"/>
                    <a:pt x="2308" y="1634"/>
                  </a:cubicBezTo>
                  <a:cubicBezTo>
                    <a:pt x="2129" y="1634"/>
                    <a:pt x="1970" y="1634"/>
                    <a:pt x="1791" y="1674"/>
                  </a:cubicBezTo>
                  <a:cubicBezTo>
                    <a:pt x="1532" y="1694"/>
                    <a:pt x="1274" y="1714"/>
                    <a:pt x="995" y="1734"/>
                  </a:cubicBezTo>
                  <a:cubicBezTo>
                    <a:pt x="951" y="1740"/>
                    <a:pt x="911" y="1743"/>
                    <a:pt x="874" y="1743"/>
                  </a:cubicBezTo>
                  <a:cubicBezTo>
                    <a:pt x="680" y="1743"/>
                    <a:pt x="588" y="1650"/>
                    <a:pt x="537" y="1415"/>
                  </a:cubicBezTo>
                  <a:cubicBezTo>
                    <a:pt x="498" y="1137"/>
                    <a:pt x="478" y="839"/>
                    <a:pt x="577" y="520"/>
                  </a:cubicBezTo>
                  <a:cubicBezTo>
                    <a:pt x="1021" y="508"/>
                    <a:pt x="1441" y="462"/>
                    <a:pt x="1863" y="462"/>
                  </a:cubicBezTo>
                  <a:close/>
                  <a:moveTo>
                    <a:pt x="6793" y="1"/>
                  </a:moveTo>
                  <a:cubicBezTo>
                    <a:pt x="6777" y="1"/>
                    <a:pt x="6761" y="1"/>
                    <a:pt x="6744" y="3"/>
                  </a:cubicBezTo>
                  <a:cubicBezTo>
                    <a:pt x="6446" y="23"/>
                    <a:pt x="6107" y="83"/>
                    <a:pt x="5809" y="83"/>
                  </a:cubicBezTo>
                  <a:cubicBezTo>
                    <a:pt x="5391" y="102"/>
                    <a:pt x="4974" y="102"/>
                    <a:pt x="4556" y="102"/>
                  </a:cubicBezTo>
                  <a:cubicBezTo>
                    <a:pt x="4297" y="102"/>
                    <a:pt x="4257" y="202"/>
                    <a:pt x="4297" y="480"/>
                  </a:cubicBezTo>
                  <a:cubicBezTo>
                    <a:pt x="4317" y="580"/>
                    <a:pt x="4297" y="640"/>
                    <a:pt x="4297" y="779"/>
                  </a:cubicBezTo>
                  <a:cubicBezTo>
                    <a:pt x="3820" y="799"/>
                    <a:pt x="3382" y="819"/>
                    <a:pt x="2925" y="839"/>
                  </a:cubicBezTo>
                  <a:cubicBezTo>
                    <a:pt x="2905" y="699"/>
                    <a:pt x="2905" y="580"/>
                    <a:pt x="2885" y="480"/>
                  </a:cubicBezTo>
                  <a:cubicBezTo>
                    <a:pt x="2865" y="341"/>
                    <a:pt x="2825" y="222"/>
                    <a:pt x="2805" y="83"/>
                  </a:cubicBezTo>
                  <a:cubicBezTo>
                    <a:pt x="1890" y="282"/>
                    <a:pt x="975" y="142"/>
                    <a:pt x="20" y="301"/>
                  </a:cubicBezTo>
                  <a:cubicBezTo>
                    <a:pt x="199" y="898"/>
                    <a:pt x="0" y="1475"/>
                    <a:pt x="179" y="2012"/>
                  </a:cubicBezTo>
                  <a:cubicBezTo>
                    <a:pt x="219" y="2072"/>
                    <a:pt x="279" y="2092"/>
                    <a:pt x="299" y="2092"/>
                  </a:cubicBezTo>
                  <a:cubicBezTo>
                    <a:pt x="457" y="2109"/>
                    <a:pt x="616" y="2116"/>
                    <a:pt x="775" y="2116"/>
                  </a:cubicBezTo>
                  <a:cubicBezTo>
                    <a:pt x="1351" y="2116"/>
                    <a:pt x="1925" y="2024"/>
                    <a:pt x="2487" y="1992"/>
                  </a:cubicBezTo>
                  <a:cubicBezTo>
                    <a:pt x="2706" y="1992"/>
                    <a:pt x="2905" y="1813"/>
                    <a:pt x="2925" y="1535"/>
                  </a:cubicBezTo>
                  <a:cubicBezTo>
                    <a:pt x="2925" y="1475"/>
                    <a:pt x="2964" y="1376"/>
                    <a:pt x="2984" y="1236"/>
                  </a:cubicBezTo>
                  <a:cubicBezTo>
                    <a:pt x="3422" y="1216"/>
                    <a:pt x="3860" y="1177"/>
                    <a:pt x="4277" y="1137"/>
                  </a:cubicBezTo>
                  <a:lnTo>
                    <a:pt x="4277" y="1137"/>
                  </a:lnTo>
                  <a:cubicBezTo>
                    <a:pt x="4596" y="1336"/>
                    <a:pt x="4218" y="1694"/>
                    <a:pt x="4496" y="1873"/>
                  </a:cubicBezTo>
                  <a:cubicBezTo>
                    <a:pt x="4668" y="1822"/>
                    <a:pt x="4854" y="1726"/>
                    <a:pt x="5017" y="1726"/>
                  </a:cubicBezTo>
                  <a:cubicBezTo>
                    <a:pt x="5043" y="1726"/>
                    <a:pt x="5068" y="1728"/>
                    <a:pt x="5093" y="1734"/>
                  </a:cubicBezTo>
                  <a:cubicBezTo>
                    <a:pt x="5216" y="1767"/>
                    <a:pt x="5338" y="1779"/>
                    <a:pt x="5459" y="1779"/>
                  </a:cubicBezTo>
                  <a:cubicBezTo>
                    <a:pt x="5756" y="1779"/>
                    <a:pt x="6050" y="1709"/>
                    <a:pt x="6355" y="1709"/>
                  </a:cubicBezTo>
                  <a:cubicBezTo>
                    <a:pt x="6450" y="1709"/>
                    <a:pt x="6547" y="1716"/>
                    <a:pt x="6645" y="1734"/>
                  </a:cubicBezTo>
                  <a:cubicBezTo>
                    <a:pt x="6663" y="1737"/>
                    <a:pt x="6682" y="1739"/>
                    <a:pt x="6701" y="1739"/>
                  </a:cubicBezTo>
                  <a:cubicBezTo>
                    <a:pt x="6879" y="1739"/>
                    <a:pt x="7044" y="1574"/>
                    <a:pt x="7062" y="1376"/>
                  </a:cubicBezTo>
                  <a:cubicBezTo>
                    <a:pt x="7082" y="998"/>
                    <a:pt x="7082" y="640"/>
                    <a:pt x="7082" y="282"/>
                  </a:cubicBezTo>
                  <a:cubicBezTo>
                    <a:pt x="7082" y="99"/>
                    <a:pt x="6965" y="1"/>
                    <a:pt x="67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2"/>
            <p:cNvSpPr/>
            <p:nvPr/>
          </p:nvSpPr>
          <p:spPr>
            <a:xfrm>
              <a:off x="2984954" y="2878130"/>
              <a:ext cx="199748" cy="64363"/>
            </a:xfrm>
            <a:custGeom>
              <a:rect b="b" l="l" r="r" t="t"/>
              <a:pathLst>
                <a:path extrusionOk="0" h="1039" w="3184">
                  <a:moveTo>
                    <a:pt x="3104" y="0"/>
                  </a:moveTo>
                  <a:cubicBezTo>
                    <a:pt x="2985" y="100"/>
                    <a:pt x="2845" y="159"/>
                    <a:pt x="2746" y="259"/>
                  </a:cubicBezTo>
                  <a:cubicBezTo>
                    <a:pt x="2627" y="338"/>
                    <a:pt x="2527" y="498"/>
                    <a:pt x="2408" y="537"/>
                  </a:cubicBezTo>
                  <a:cubicBezTo>
                    <a:pt x="2150" y="645"/>
                    <a:pt x="1890" y="698"/>
                    <a:pt x="1633" y="698"/>
                  </a:cubicBezTo>
                  <a:cubicBezTo>
                    <a:pt x="1274" y="698"/>
                    <a:pt x="922" y="595"/>
                    <a:pt x="597" y="398"/>
                  </a:cubicBezTo>
                  <a:cubicBezTo>
                    <a:pt x="478" y="338"/>
                    <a:pt x="399" y="259"/>
                    <a:pt x="299" y="219"/>
                  </a:cubicBezTo>
                  <a:cubicBezTo>
                    <a:pt x="274" y="211"/>
                    <a:pt x="243" y="206"/>
                    <a:pt x="212" y="206"/>
                  </a:cubicBezTo>
                  <a:cubicBezTo>
                    <a:pt x="167" y="206"/>
                    <a:pt x="123" y="216"/>
                    <a:pt x="100" y="239"/>
                  </a:cubicBezTo>
                  <a:cubicBezTo>
                    <a:pt x="1" y="299"/>
                    <a:pt x="21" y="398"/>
                    <a:pt x="60" y="498"/>
                  </a:cubicBezTo>
                  <a:cubicBezTo>
                    <a:pt x="60" y="537"/>
                    <a:pt x="120" y="597"/>
                    <a:pt x="160" y="617"/>
                  </a:cubicBezTo>
                  <a:cubicBezTo>
                    <a:pt x="359" y="736"/>
                    <a:pt x="538" y="895"/>
                    <a:pt x="757" y="935"/>
                  </a:cubicBezTo>
                  <a:cubicBezTo>
                    <a:pt x="1011" y="1005"/>
                    <a:pt x="1259" y="1038"/>
                    <a:pt x="1503" y="1038"/>
                  </a:cubicBezTo>
                  <a:cubicBezTo>
                    <a:pt x="1888" y="1038"/>
                    <a:pt x="2261" y="954"/>
                    <a:pt x="2627" y="796"/>
                  </a:cubicBezTo>
                  <a:cubicBezTo>
                    <a:pt x="2905" y="657"/>
                    <a:pt x="3044" y="458"/>
                    <a:pt x="3144" y="199"/>
                  </a:cubicBezTo>
                  <a:cubicBezTo>
                    <a:pt x="3184" y="140"/>
                    <a:pt x="3124" y="100"/>
                    <a:pt x="310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2"/>
            <p:cNvSpPr/>
            <p:nvPr/>
          </p:nvSpPr>
          <p:spPr>
            <a:xfrm>
              <a:off x="3061113" y="2757335"/>
              <a:ext cx="27478" cy="91249"/>
            </a:xfrm>
            <a:custGeom>
              <a:rect b="b" l="l" r="r" t="t"/>
              <a:pathLst>
                <a:path extrusionOk="0" h="1473" w="438">
                  <a:moveTo>
                    <a:pt x="239" y="1"/>
                  </a:moveTo>
                  <a:cubicBezTo>
                    <a:pt x="139" y="1"/>
                    <a:pt x="40" y="100"/>
                    <a:pt x="40" y="220"/>
                  </a:cubicBezTo>
                  <a:lnTo>
                    <a:pt x="40" y="777"/>
                  </a:lnTo>
                  <a:lnTo>
                    <a:pt x="0" y="976"/>
                  </a:lnTo>
                  <a:cubicBezTo>
                    <a:pt x="0" y="1095"/>
                    <a:pt x="0" y="1214"/>
                    <a:pt x="20" y="1314"/>
                  </a:cubicBezTo>
                  <a:cubicBezTo>
                    <a:pt x="20" y="1393"/>
                    <a:pt x="119" y="1473"/>
                    <a:pt x="179" y="1473"/>
                  </a:cubicBezTo>
                  <a:cubicBezTo>
                    <a:pt x="239" y="1473"/>
                    <a:pt x="318" y="1413"/>
                    <a:pt x="378" y="1373"/>
                  </a:cubicBezTo>
                  <a:cubicBezTo>
                    <a:pt x="418" y="1354"/>
                    <a:pt x="438" y="1274"/>
                    <a:pt x="438" y="1214"/>
                  </a:cubicBezTo>
                  <a:lnTo>
                    <a:pt x="438" y="180"/>
                  </a:lnTo>
                  <a:cubicBezTo>
                    <a:pt x="438" y="80"/>
                    <a:pt x="338" y="1"/>
                    <a:pt x="23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2"/>
            <p:cNvSpPr/>
            <p:nvPr/>
          </p:nvSpPr>
          <p:spPr>
            <a:xfrm>
              <a:off x="3182127" y="2417251"/>
              <a:ext cx="141091" cy="99550"/>
            </a:xfrm>
            <a:custGeom>
              <a:rect b="b" l="l" r="r" t="t"/>
              <a:pathLst>
                <a:path extrusionOk="0" h="1607" w="2249">
                  <a:moveTo>
                    <a:pt x="1" y="0"/>
                  </a:moveTo>
                  <a:cubicBezTo>
                    <a:pt x="1" y="398"/>
                    <a:pt x="140" y="617"/>
                    <a:pt x="339" y="816"/>
                  </a:cubicBezTo>
                  <a:cubicBezTo>
                    <a:pt x="637" y="1114"/>
                    <a:pt x="995" y="1313"/>
                    <a:pt x="1373" y="1512"/>
                  </a:cubicBezTo>
                  <a:cubicBezTo>
                    <a:pt x="1497" y="1587"/>
                    <a:pt x="1644" y="1607"/>
                    <a:pt x="1790" y="1607"/>
                  </a:cubicBezTo>
                  <a:cubicBezTo>
                    <a:pt x="1879" y="1607"/>
                    <a:pt x="1967" y="1599"/>
                    <a:pt x="2050" y="1592"/>
                  </a:cubicBezTo>
                  <a:cubicBezTo>
                    <a:pt x="2169" y="1572"/>
                    <a:pt x="2249" y="1492"/>
                    <a:pt x="2249" y="1313"/>
                  </a:cubicBezTo>
                  <a:cubicBezTo>
                    <a:pt x="2169" y="1293"/>
                    <a:pt x="2129" y="1234"/>
                    <a:pt x="2050" y="1234"/>
                  </a:cubicBezTo>
                  <a:cubicBezTo>
                    <a:pt x="1592" y="1194"/>
                    <a:pt x="1234" y="975"/>
                    <a:pt x="876" y="677"/>
                  </a:cubicBezTo>
                  <a:cubicBezTo>
                    <a:pt x="697" y="518"/>
                    <a:pt x="558" y="339"/>
                    <a:pt x="379" y="199"/>
                  </a:cubicBezTo>
                  <a:cubicBezTo>
                    <a:pt x="279" y="120"/>
                    <a:pt x="180" y="100"/>
                    <a:pt x="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2"/>
            <p:cNvSpPr/>
            <p:nvPr/>
          </p:nvSpPr>
          <p:spPr>
            <a:xfrm>
              <a:off x="2916323" y="2699415"/>
              <a:ext cx="52509" cy="41815"/>
            </a:xfrm>
            <a:custGeom>
              <a:rect b="b" l="l" r="r" t="t"/>
              <a:pathLst>
                <a:path extrusionOk="0" h="675" w="837">
                  <a:moveTo>
                    <a:pt x="408" y="1"/>
                  </a:moveTo>
                  <a:cubicBezTo>
                    <a:pt x="368" y="1"/>
                    <a:pt x="330" y="7"/>
                    <a:pt x="299" y="21"/>
                  </a:cubicBezTo>
                  <a:cubicBezTo>
                    <a:pt x="100" y="61"/>
                    <a:pt x="1" y="299"/>
                    <a:pt x="40" y="458"/>
                  </a:cubicBezTo>
                  <a:cubicBezTo>
                    <a:pt x="88" y="586"/>
                    <a:pt x="187" y="675"/>
                    <a:pt x="316" y="675"/>
                  </a:cubicBezTo>
                  <a:cubicBezTo>
                    <a:pt x="348" y="675"/>
                    <a:pt x="383" y="669"/>
                    <a:pt x="418" y="657"/>
                  </a:cubicBezTo>
                  <a:cubicBezTo>
                    <a:pt x="538" y="637"/>
                    <a:pt x="657" y="558"/>
                    <a:pt x="757" y="498"/>
                  </a:cubicBezTo>
                  <a:cubicBezTo>
                    <a:pt x="816" y="458"/>
                    <a:pt x="816" y="359"/>
                    <a:pt x="836" y="319"/>
                  </a:cubicBezTo>
                  <a:cubicBezTo>
                    <a:pt x="816" y="259"/>
                    <a:pt x="816" y="220"/>
                    <a:pt x="816" y="200"/>
                  </a:cubicBezTo>
                  <a:cubicBezTo>
                    <a:pt x="724" y="76"/>
                    <a:pt x="548" y="1"/>
                    <a:pt x="40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2"/>
            <p:cNvSpPr/>
            <p:nvPr/>
          </p:nvSpPr>
          <p:spPr>
            <a:xfrm>
              <a:off x="3184637" y="2687088"/>
              <a:ext cx="50000" cy="43301"/>
            </a:xfrm>
            <a:custGeom>
              <a:rect b="b" l="l" r="r" t="t"/>
              <a:pathLst>
                <a:path extrusionOk="0" h="699" w="797">
                  <a:moveTo>
                    <a:pt x="339" y="1"/>
                  </a:moveTo>
                  <a:cubicBezTo>
                    <a:pt x="120" y="1"/>
                    <a:pt x="1" y="120"/>
                    <a:pt x="1" y="339"/>
                  </a:cubicBezTo>
                  <a:cubicBezTo>
                    <a:pt x="1" y="538"/>
                    <a:pt x="120" y="657"/>
                    <a:pt x="299" y="697"/>
                  </a:cubicBezTo>
                  <a:cubicBezTo>
                    <a:pt x="311" y="698"/>
                    <a:pt x="323" y="699"/>
                    <a:pt x="336" y="699"/>
                  </a:cubicBezTo>
                  <a:cubicBezTo>
                    <a:pt x="563" y="699"/>
                    <a:pt x="796" y="528"/>
                    <a:pt x="796" y="339"/>
                  </a:cubicBezTo>
                  <a:cubicBezTo>
                    <a:pt x="796" y="140"/>
                    <a:pt x="597" y="1"/>
                    <a:pt x="33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2"/>
            <p:cNvSpPr/>
            <p:nvPr/>
          </p:nvSpPr>
          <p:spPr>
            <a:xfrm>
              <a:off x="2418402" y="2025381"/>
              <a:ext cx="1336632" cy="1533077"/>
            </a:xfrm>
            <a:custGeom>
              <a:rect b="b" l="l" r="r" t="t"/>
              <a:pathLst>
                <a:path extrusionOk="0" h="24748" w="21306">
                  <a:moveTo>
                    <a:pt x="10259" y="1871"/>
                  </a:moveTo>
                  <a:cubicBezTo>
                    <a:pt x="10598" y="1871"/>
                    <a:pt x="10933" y="1902"/>
                    <a:pt x="11260" y="1970"/>
                  </a:cubicBezTo>
                  <a:cubicBezTo>
                    <a:pt x="11956" y="2129"/>
                    <a:pt x="12652" y="2189"/>
                    <a:pt x="13348" y="2348"/>
                  </a:cubicBezTo>
                  <a:cubicBezTo>
                    <a:pt x="13846" y="2447"/>
                    <a:pt x="14343" y="2587"/>
                    <a:pt x="14801" y="2825"/>
                  </a:cubicBezTo>
                  <a:cubicBezTo>
                    <a:pt x="15716" y="3263"/>
                    <a:pt x="16611" y="3720"/>
                    <a:pt x="17426" y="4317"/>
                  </a:cubicBezTo>
                  <a:cubicBezTo>
                    <a:pt x="18202" y="4874"/>
                    <a:pt x="18918" y="5551"/>
                    <a:pt x="19396" y="6426"/>
                  </a:cubicBezTo>
                  <a:cubicBezTo>
                    <a:pt x="19396" y="6446"/>
                    <a:pt x="19416" y="6446"/>
                    <a:pt x="19416" y="6466"/>
                  </a:cubicBezTo>
                  <a:cubicBezTo>
                    <a:pt x="19833" y="7540"/>
                    <a:pt x="20490" y="8495"/>
                    <a:pt x="20709" y="9629"/>
                  </a:cubicBezTo>
                  <a:cubicBezTo>
                    <a:pt x="20729" y="9828"/>
                    <a:pt x="20808" y="10007"/>
                    <a:pt x="20868" y="10205"/>
                  </a:cubicBezTo>
                  <a:cubicBezTo>
                    <a:pt x="20868" y="10245"/>
                    <a:pt x="20908" y="10325"/>
                    <a:pt x="20908" y="10404"/>
                  </a:cubicBezTo>
                  <a:cubicBezTo>
                    <a:pt x="20928" y="11041"/>
                    <a:pt x="21087" y="11717"/>
                    <a:pt x="20967" y="12394"/>
                  </a:cubicBezTo>
                  <a:cubicBezTo>
                    <a:pt x="20868" y="12990"/>
                    <a:pt x="20709" y="13587"/>
                    <a:pt x="20490" y="14164"/>
                  </a:cubicBezTo>
                  <a:cubicBezTo>
                    <a:pt x="20311" y="14622"/>
                    <a:pt x="20271" y="15099"/>
                    <a:pt x="20112" y="15577"/>
                  </a:cubicBezTo>
                  <a:cubicBezTo>
                    <a:pt x="19973" y="16054"/>
                    <a:pt x="19814" y="16511"/>
                    <a:pt x="19615" y="16989"/>
                  </a:cubicBezTo>
                  <a:cubicBezTo>
                    <a:pt x="19475" y="17287"/>
                    <a:pt x="19296" y="17546"/>
                    <a:pt x="19097" y="17805"/>
                  </a:cubicBezTo>
                  <a:cubicBezTo>
                    <a:pt x="18441" y="18739"/>
                    <a:pt x="17685" y="19535"/>
                    <a:pt x="16790" y="20231"/>
                  </a:cubicBezTo>
                  <a:cubicBezTo>
                    <a:pt x="16153" y="20689"/>
                    <a:pt x="15497" y="21146"/>
                    <a:pt x="14721" y="21385"/>
                  </a:cubicBezTo>
                  <a:cubicBezTo>
                    <a:pt x="14164" y="21564"/>
                    <a:pt x="13647" y="21843"/>
                    <a:pt x="13110" y="22022"/>
                  </a:cubicBezTo>
                  <a:cubicBezTo>
                    <a:pt x="12433" y="22221"/>
                    <a:pt x="11737" y="22340"/>
                    <a:pt x="11041" y="22360"/>
                  </a:cubicBezTo>
                  <a:cubicBezTo>
                    <a:pt x="10988" y="22360"/>
                    <a:pt x="10935" y="22351"/>
                    <a:pt x="10888" y="22351"/>
                  </a:cubicBezTo>
                  <a:cubicBezTo>
                    <a:pt x="10864" y="22351"/>
                    <a:pt x="10842" y="22353"/>
                    <a:pt x="10822" y="22360"/>
                  </a:cubicBezTo>
                  <a:cubicBezTo>
                    <a:pt x="10628" y="22407"/>
                    <a:pt x="10438" y="22427"/>
                    <a:pt x="10249" y="22427"/>
                  </a:cubicBezTo>
                  <a:cubicBezTo>
                    <a:pt x="9720" y="22427"/>
                    <a:pt x="9207" y="22273"/>
                    <a:pt x="8694" y="22141"/>
                  </a:cubicBezTo>
                  <a:cubicBezTo>
                    <a:pt x="7798" y="21922"/>
                    <a:pt x="7003" y="21485"/>
                    <a:pt x="6187" y="21127"/>
                  </a:cubicBezTo>
                  <a:cubicBezTo>
                    <a:pt x="5153" y="20649"/>
                    <a:pt x="4297" y="19893"/>
                    <a:pt x="3502" y="19137"/>
                  </a:cubicBezTo>
                  <a:cubicBezTo>
                    <a:pt x="2885" y="18541"/>
                    <a:pt x="2368" y="17844"/>
                    <a:pt x="1910" y="17088"/>
                  </a:cubicBezTo>
                  <a:lnTo>
                    <a:pt x="1313" y="16114"/>
                  </a:lnTo>
                  <a:cubicBezTo>
                    <a:pt x="975" y="15557"/>
                    <a:pt x="717" y="14920"/>
                    <a:pt x="498" y="14303"/>
                  </a:cubicBezTo>
                  <a:cubicBezTo>
                    <a:pt x="438" y="14164"/>
                    <a:pt x="418" y="13985"/>
                    <a:pt x="398" y="13826"/>
                  </a:cubicBezTo>
                  <a:cubicBezTo>
                    <a:pt x="378" y="13428"/>
                    <a:pt x="339" y="13030"/>
                    <a:pt x="299" y="12533"/>
                  </a:cubicBezTo>
                  <a:cubicBezTo>
                    <a:pt x="319" y="12294"/>
                    <a:pt x="378" y="11996"/>
                    <a:pt x="339" y="11717"/>
                  </a:cubicBezTo>
                  <a:cubicBezTo>
                    <a:pt x="398" y="11220"/>
                    <a:pt x="458" y="10723"/>
                    <a:pt x="518" y="10225"/>
                  </a:cubicBezTo>
                  <a:cubicBezTo>
                    <a:pt x="597" y="9211"/>
                    <a:pt x="876" y="8256"/>
                    <a:pt x="1373" y="7401"/>
                  </a:cubicBezTo>
                  <a:cubicBezTo>
                    <a:pt x="1870" y="6525"/>
                    <a:pt x="2507" y="5769"/>
                    <a:pt x="3203" y="5053"/>
                  </a:cubicBezTo>
                  <a:cubicBezTo>
                    <a:pt x="4297" y="3959"/>
                    <a:pt x="5570" y="3084"/>
                    <a:pt x="6983" y="2447"/>
                  </a:cubicBezTo>
                  <a:cubicBezTo>
                    <a:pt x="7560" y="2169"/>
                    <a:pt x="8176" y="2069"/>
                    <a:pt x="8773" y="1990"/>
                  </a:cubicBezTo>
                  <a:cubicBezTo>
                    <a:pt x="9131" y="1970"/>
                    <a:pt x="9449" y="1930"/>
                    <a:pt x="9788" y="1890"/>
                  </a:cubicBezTo>
                  <a:cubicBezTo>
                    <a:pt x="9945" y="1878"/>
                    <a:pt x="10103" y="1871"/>
                    <a:pt x="10259" y="1871"/>
                  </a:cubicBezTo>
                  <a:close/>
                  <a:moveTo>
                    <a:pt x="9648" y="1"/>
                  </a:moveTo>
                  <a:cubicBezTo>
                    <a:pt x="9449" y="259"/>
                    <a:pt x="9449" y="259"/>
                    <a:pt x="9449" y="538"/>
                  </a:cubicBezTo>
                  <a:lnTo>
                    <a:pt x="9449" y="1473"/>
                  </a:lnTo>
                  <a:cubicBezTo>
                    <a:pt x="9151" y="1592"/>
                    <a:pt x="8892" y="1592"/>
                    <a:pt x="8654" y="1672"/>
                  </a:cubicBezTo>
                  <a:cubicBezTo>
                    <a:pt x="8415" y="1691"/>
                    <a:pt x="8196" y="1691"/>
                    <a:pt x="7997" y="1771"/>
                  </a:cubicBezTo>
                  <a:cubicBezTo>
                    <a:pt x="7321" y="1990"/>
                    <a:pt x="6684" y="2268"/>
                    <a:pt x="6068" y="2626"/>
                  </a:cubicBezTo>
                  <a:cubicBezTo>
                    <a:pt x="5670" y="2845"/>
                    <a:pt x="5212" y="3024"/>
                    <a:pt x="4834" y="3323"/>
                  </a:cubicBezTo>
                  <a:cubicBezTo>
                    <a:pt x="4297" y="3760"/>
                    <a:pt x="3740" y="4218"/>
                    <a:pt x="3203" y="4715"/>
                  </a:cubicBezTo>
                  <a:cubicBezTo>
                    <a:pt x="2328" y="5471"/>
                    <a:pt x="1651" y="6366"/>
                    <a:pt x="1114" y="7401"/>
                  </a:cubicBezTo>
                  <a:cubicBezTo>
                    <a:pt x="896" y="7818"/>
                    <a:pt x="697" y="8256"/>
                    <a:pt x="538" y="8733"/>
                  </a:cubicBezTo>
                  <a:cubicBezTo>
                    <a:pt x="418" y="9211"/>
                    <a:pt x="358" y="9708"/>
                    <a:pt x="299" y="10186"/>
                  </a:cubicBezTo>
                  <a:cubicBezTo>
                    <a:pt x="199" y="10743"/>
                    <a:pt x="120" y="11339"/>
                    <a:pt x="40" y="11936"/>
                  </a:cubicBezTo>
                  <a:cubicBezTo>
                    <a:pt x="0" y="12195"/>
                    <a:pt x="0" y="12433"/>
                    <a:pt x="0" y="12692"/>
                  </a:cubicBezTo>
                  <a:cubicBezTo>
                    <a:pt x="0" y="12931"/>
                    <a:pt x="20" y="13189"/>
                    <a:pt x="40" y="13428"/>
                  </a:cubicBezTo>
                  <a:cubicBezTo>
                    <a:pt x="100" y="13786"/>
                    <a:pt x="100" y="14124"/>
                    <a:pt x="199" y="14463"/>
                  </a:cubicBezTo>
                  <a:cubicBezTo>
                    <a:pt x="398" y="15099"/>
                    <a:pt x="637" y="15716"/>
                    <a:pt x="995" y="16293"/>
                  </a:cubicBezTo>
                  <a:cubicBezTo>
                    <a:pt x="1850" y="17765"/>
                    <a:pt x="2825" y="19137"/>
                    <a:pt x="4198" y="20231"/>
                  </a:cubicBezTo>
                  <a:cubicBezTo>
                    <a:pt x="5292" y="21087"/>
                    <a:pt x="6485" y="21743"/>
                    <a:pt x="7778" y="22221"/>
                  </a:cubicBezTo>
                  <a:cubicBezTo>
                    <a:pt x="8196" y="22360"/>
                    <a:pt x="8594" y="22559"/>
                    <a:pt x="9071" y="22579"/>
                  </a:cubicBezTo>
                  <a:cubicBezTo>
                    <a:pt x="9390" y="22778"/>
                    <a:pt x="9768" y="22758"/>
                    <a:pt x="10106" y="22778"/>
                  </a:cubicBezTo>
                  <a:cubicBezTo>
                    <a:pt x="10205" y="22778"/>
                    <a:pt x="10305" y="22817"/>
                    <a:pt x="10404" y="22837"/>
                  </a:cubicBezTo>
                  <a:cubicBezTo>
                    <a:pt x="10544" y="23374"/>
                    <a:pt x="10643" y="23931"/>
                    <a:pt x="10762" y="24449"/>
                  </a:cubicBezTo>
                  <a:cubicBezTo>
                    <a:pt x="10762" y="24528"/>
                    <a:pt x="10762" y="24608"/>
                    <a:pt x="10802" y="24648"/>
                  </a:cubicBezTo>
                  <a:cubicBezTo>
                    <a:pt x="10862" y="24707"/>
                    <a:pt x="10941" y="24747"/>
                    <a:pt x="10981" y="24747"/>
                  </a:cubicBezTo>
                  <a:cubicBezTo>
                    <a:pt x="11041" y="24747"/>
                    <a:pt x="11101" y="24648"/>
                    <a:pt x="11101" y="24608"/>
                  </a:cubicBezTo>
                  <a:cubicBezTo>
                    <a:pt x="11081" y="24409"/>
                    <a:pt x="11041" y="24210"/>
                    <a:pt x="11001" y="24011"/>
                  </a:cubicBezTo>
                  <a:cubicBezTo>
                    <a:pt x="10941" y="23613"/>
                    <a:pt x="10782" y="23215"/>
                    <a:pt x="10882" y="22758"/>
                  </a:cubicBezTo>
                  <a:lnTo>
                    <a:pt x="11260" y="22678"/>
                  </a:lnTo>
                  <a:cubicBezTo>
                    <a:pt x="11379" y="22678"/>
                    <a:pt x="11538" y="22678"/>
                    <a:pt x="11677" y="22658"/>
                  </a:cubicBezTo>
                  <a:cubicBezTo>
                    <a:pt x="12573" y="22479"/>
                    <a:pt x="13468" y="22260"/>
                    <a:pt x="14323" y="21863"/>
                  </a:cubicBezTo>
                  <a:cubicBezTo>
                    <a:pt x="14462" y="21783"/>
                    <a:pt x="14622" y="21723"/>
                    <a:pt x="14761" y="21664"/>
                  </a:cubicBezTo>
                  <a:cubicBezTo>
                    <a:pt x="15656" y="21365"/>
                    <a:pt x="16452" y="20848"/>
                    <a:pt x="17168" y="20251"/>
                  </a:cubicBezTo>
                  <a:cubicBezTo>
                    <a:pt x="17844" y="19674"/>
                    <a:pt x="18441" y="19058"/>
                    <a:pt x="18998" y="18381"/>
                  </a:cubicBezTo>
                  <a:cubicBezTo>
                    <a:pt x="19694" y="17546"/>
                    <a:pt x="20132" y="16611"/>
                    <a:pt x="20351" y="15577"/>
                  </a:cubicBezTo>
                  <a:cubicBezTo>
                    <a:pt x="20510" y="14980"/>
                    <a:pt x="20629" y="14383"/>
                    <a:pt x="20888" y="13806"/>
                  </a:cubicBezTo>
                  <a:cubicBezTo>
                    <a:pt x="21206" y="13070"/>
                    <a:pt x="21305" y="12274"/>
                    <a:pt x="21286" y="11479"/>
                  </a:cubicBezTo>
                  <a:cubicBezTo>
                    <a:pt x="21246" y="10822"/>
                    <a:pt x="21226" y="10126"/>
                    <a:pt x="20947" y="9509"/>
                  </a:cubicBezTo>
                  <a:cubicBezTo>
                    <a:pt x="20928" y="9489"/>
                    <a:pt x="20928" y="9430"/>
                    <a:pt x="20928" y="9410"/>
                  </a:cubicBezTo>
                  <a:cubicBezTo>
                    <a:pt x="20848" y="8813"/>
                    <a:pt x="20550" y="8296"/>
                    <a:pt x="20331" y="7739"/>
                  </a:cubicBezTo>
                  <a:lnTo>
                    <a:pt x="19814" y="6625"/>
                  </a:lnTo>
                  <a:cubicBezTo>
                    <a:pt x="19754" y="6505"/>
                    <a:pt x="19714" y="6366"/>
                    <a:pt x="19654" y="6267"/>
                  </a:cubicBezTo>
                  <a:cubicBezTo>
                    <a:pt x="19197" y="5411"/>
                    <a:pt x="18540" y="4735"/>
                    <a:pt x="17765" y="4138"/>
                  </a:cubicBezTo>
                  <a:cubicBezTo>
                    <a:pt x="16869" y="3442"/>
                    <a:pt x="15875" y="2925"/>
                    <a:pt x="14860" y="2447"/>
                  </a:cubicBezTo>
                  <a:cubicBezTo>
                    <a:pt x="14343" y="2189"/>
                    <a:pt x="13826" y="1990"/>
                    <a:pt x="13229" y="1930"/>
                  </a:cubicBezTo>
                  <a:cubicBezTo>
                    <a:pt x="12811" y="1870"/>
                    <a:pt x="12374" y="1771"/>
                    <a:pt x="11956" y="1672"/>
                  </a:cubicBezTo>
                  <a:cubicBezTo>
                    <a:pt x="11429" y="1562"/>
                    <a:pt x="10885" y="1470"/>
                    <a:pt x="10340" y="1470"/>
                  </a:cubicBezTo>
                  <a:cubicBezTo>
                    <a:pt x="10289" y="1470"/>
                    <a:pt x="10237" y="1471"/>
                    <a:pt x="10185" y="1473"/>
                  </a:cubicBezTo>
                  <a:cubicBezTo>
                    <a:pt x="10066" y="1473"/>
                    <a:pt x="9947" y="1453"/>
                    <a:pt x="9788" y="1453"/>
                  </a:cubicBezTo>
                  <a:cubicBezTo>
                    <a:pt x="9788" y="1194"/>
                    <a:pt x="9788" y="955"/>
                    <a:pt x="9768" y="737"/>
                  </a:cubicBezTo>
                  <a:cubicBezTo>
                    <a:pt x="9768" y="478"/>
                    <a:pt x="9887" y="199"/>
                    <a:pt x="964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2"/>
          <p:cNvGrpSpPr/>
          <p:nvPr/>
        </p:nvGrpSpPr>
        <p:grpSpPr>
          <a:xfrm>
            <a:off x="6582506" y="1621756"/>
            <a:ext cx="575278" cy="495421"/>
            <a:chOff x="6263336" y="1804878"/>
            <a:chExt cx="557385" cy="480013"/>
          </a:xfrm>
        </p:grpSpPr>
        <p:sp>
          <p:nvSpPr>
            <p:cNvPr id="923" name="Google Shape;923;p92"/>
            <p:cNvSpPr/>
            <p:nvPr/>
          </p:nvSpPr>
          <p:spPr>
            <a:xfrm>
              <a:off x="6274962" y="1814871"/>
              <a:ext cx="532420" cy="454575"/>
            </a:xfrm>
            <a:custGeom>
              <a:rect b="b" l="l" r="r" t="t"/>
              <a:pathLst>
                <a:path extrusionOk="0" h="11008" w="12732">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2"/>
            <p:cNvSpPr/>
            <p:nvPr/>
          </p:nvSpPr>
          <p:spPr>
            <a:xfrm>
              <a:off x="6263336" y="1804878"/>
              <a:ext cx="557385" cy="480013"/>
            </a:xfrm>
            <a:custGeom>
              <a:rect b="b" l="l" r="r" t="t"/>
              <a:pathLst>
                <a:path extrusionOk="0" h="11624" w="13329">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92"/>
          <p:cNvGrpSpPr/>
          <p:nvPr/>
        </p:nvGrpSpPr>
        <p:grpSpPr>
          <a:xfrm>
            <a:off x="3662286" y="1668236"/>
            <a:ext cx="340990" cy="533055"/>
            <a:chOff x="3784245" y="1870577"/>
            <a:chExt cx="295357" cy="461719"/>
          </a:xfrm>
        </p:grpSpPr>
        <p:sp>
          <p:nvSpPr>
            <p:cNvPr id="926" name="Google Shape;926;p92"/>
            <p:cNvSpPr/>
            <p:nvPr/>
          </p:nvSpPr>
          <p:spPr>
            <a:xfrm>
              <a:off x="3791731" y="1874995"/>
              <a:ext cx="280386" cy="450570"/>
            </a:xfrm>
            <a:custGeom>
              <a:rect b="b" l="l" r="r" t="t"/>
              <a:pathLst>
                <a:path extrusionOk="0" h="10911" w="6705">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3"/>
                </a:highlight>
              </a:endParaRPr>
            </a:p>
          </p:txBody>
        </p:sp>
        <p:sp>
          <p:nvSpPr>
            <p:cNvPr id="927" name="Google Shape;927;p92"/>
            <p:cNvSpPr/>
            <p:nvPr/>
          </p:nvSpPr>
          <p:spPr>
            <a:xfrm>
              <a:off x="3784245" y="1870577"/>
              <a:ext cx="295357" cy="461719"/>
            </a:xfrm>
            <a:custGeom>
              <a:rect b="b" l="l" r="r" t="t"/>
              <a:pathLst>
                <a:path extrusionOk="0" h="11181" w="7063">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3"/>
                </a:highlight>
              </a:endParaRPr>
            </a:p>
          </p:txBody>
        </p:sp>
      </p:grpSp>
      <p:grpSp>
        <p:nvGrpSpPr>
          <p:cNvPr id="928" name="Google Shape;928;p92"/>
          <p:cNvGrpSpPr/>
          <p:nvPr/>
        </p:nvGrpSpPr>
        <p:grpSpPr>
          <a:xfrm>
            <a:off x="749913" y="1965225"/>
            <a:ext cx="1386569" cy="1640858"/>
            <a:chOff x="857200" y="2041425"/>
            <a:chExt cx="1386569" cy="1640858"/>
          </a:xfrm>
        </p:grpSpPr>
        <p:sp>
          <p:nvSpPr>
            <p:cNvPr id="929" name="Google Shape;929;p92"/>
            <p:cNvSpPr/>
            <p:nvPr/>
          </p:nvSpPr>
          <p:spPr>
            <a:xfrm>
              <a:off x="1161553" y="3418429"/>
              <a:ext cx="799656" cy="244110"/>
            </a:xfrm>
            <a:custGeom>
              <a:rect b="b" l="l" r="r" t="t"/>
              <a:pathLst>
                <a:path extrusionOk="0" h="5477" w="17716">
                  <a:moveTo>
                    <a:pt x="0" y="810"/>
                  </a:moveTo>
                  <a:lnTo>
                    <a:pt x="190" y="5382"/>
                  </a:lnTo>
                  <a:lnTo>
                    <a:pt x="17573" y="5477"/>
                  </a:lnTo>
                  <a:lnTo>
                    <a:pt x="17716" y="0"/>
                  </a:lnTo>
                  <a:close/>
                </a:path>
              </a:pathLst>
            </a:custGeom>
            <a:solidFill>
              <a:schemeClr val="accent6"/>
            </a:solidFill>
            <a:ln>
              <a:noFill/>
            </a:ln>
          </p:spPr>
        </p:sp>
        <p:sp>
          <p:nvSpPr>
            <p:cNvPr id="930" name="Google Shape;930;p92"/>
            <p:cNvSpPr/>
            <p:nvPr/>
          </p:nvSpPr>
          <p:spPr>
            <a:xfrm>
              <a:off x="966610" y="3032131"/>
              <a:ext cx="1133906" cy="639227"/>
            </a:xfrm>
            <a:custGeom>
              <a:rect b="b" l="l" r="r" t="t"/>
              <a:pathLst>
                <a:path extrusionOk="0" h="10880" w="19556">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2"/>
            <p:cNvSpPr/>
            <p:nvPr/>
          </p:nvSpPr>
          <p:spPr>
            <a:xfrm>
              <a:off x="1301102" y="2311248"/>
              <a:ext cx="583710" cy="244692"/>
            </a:xfrm>
            <a:custGeom>
              <a:rect b="b" l="l" r="r" t="t"/>
              <a:pathLst>
                <a:path extrusionOk="0" h="4238" w="10067">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2"/>
            <p:cNvSpPr/>
            <p:nvPr/>
          </p:nvSpPr>
          <p:spPr>
            <a:xfrm>
              <a:off x="1358792" y="3037467"/>
              <a:ext cx="431448" cy="180430"/>
            </a:xfrm>
            <a:custGeom>
              <a:rect b="b" l="l" r="r" t="t"/>
              <a:pathLst>
                <a:path extrusionOk="0" h="3125" w="7441">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2"/>
            <p:cNvSpPr/>
            <p:nvPr/>
          </p:nvSpPr>
          <p:spPr>
            <a:xfrm>
              <a:off x="950497" y="2297738"/>
              <a:ext cx="1168463" cy="1384545"/>
            </a:xfrm>
            <a:custGeom>
              <a:rect b="b" l="l" r="r" t="t"/>
              <a:pathLst>
                <a:path extrusionOk="0" h="23980" w="20152">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2"/>
            <p:cNvSpPr/>
            <p:nvPr/>
          </p:nvSpPr>
          <p:spPr>
            <a:xfrm>
              <a:off x="1472954" y="2803978"/>
              <a:ext cx="204214" cy="72634"/>
            </a:xfrm>
            <a:custGeom>
              <a:rect b="b" l="l" r="r" t="t"/>
              <a:pathLst>
                <a:path extrusionOk="0" h="1258" w="3522">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2"/>
            <p:cNvSpPr/>
            <p:nvPr/>
          </p:nvSpPr>
          <p:spPr>
            <a:xfrm>
              <a:off x="1619412" y="2600685"/>
              <a:ext cx="103905" cy="41398"/>
            </a:xfrm>
            <a:custGeom>
              <a:rect b="b" l="l" r="r" t="t"/>
              <a:pathLst>
                <a:path extrusionOk="0" h="717" w="1792">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2"/>
            <p:cNvSpPr/>
            <p:nvPr/>
          </p:nvSpPr>
          <p:spPr>
            <a:xfrm>
              <a:off x="1559461" y="2687984"/>
              <a:ext cx="25454" cy="85047"/>
            </a:xfrm>
            <a:custGeom>
              <a:rect b="b" l="l" r="r" t="t"/>
              <a:pathLst>
                <a:path extrusionOk="0" h="1473" w="439">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2"/>
            <p:cNvSpPr/>
            <p:nvPr/>
          </p:nvSpPr>
          <p:spPr>
            <a:xfrm>
              <a:off x="1651707" y="2655939"/>
              <a:ext cx="48531" cy="46594"/>
            </a:xfrm>
            <a:custGeom>
              <a:rect b="b" l="l" r="r" t="t"/>
              <a:pathLst>
                <a:path extrusionOk="0" h="807" w="837">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2"/>
            <p:cNvSpPr/>
            <p:nvPr/>
          </p:nvSpPr>
          <p:spPr>
            <a:xfrm>
              <a:off x="1429122" y="2592717"/>
              <a:ext cx="83089" cy="26386"/>
            </a:xfrm>
            <a:custGeom>
              <a:rect b="b" l="l" r="r" t="t"/>
              <a:pathLst>
                <a:path extrusionOk="0" h="457" w="1433">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2"/>
            <p:cNvSpPr/>
            <p:nvPr/>
          </p:nvSpPr>
          <p:spPr>
            <a:xfrm>
              <a:off x="1444138" y="2656979"/>
              <a:ext cx="47314" cy="35624"/>
            </a:xfrm>
            <a:custGeom>
              <a:rect b="b" l="l" r="r" t="t"/>
              <a:pathLst>
                <a:path extrusionOk="0" h="617" w="816">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2"/>
            <p:cNvSpPr/>
            <p:nvPr/>
          </p:nvSpPr>
          <p:spPr>
            <a:xfrm>
              <a:off x="1583696" y="2416907"/>
              <a:ext cx="131562" cy="72403"/>
            </a:xfrm>
            <a:custGeom>
              <a:rect b="b" l="l" r="r" t="t"/>
              <a:pathLst>
                <a:path extrusionOk="0" h="1254" w="2269">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1630950" y="3158889"/>
              <a:ext cx="4697" cy="5774"/>
            </a:xfrm>
            <a:custGeom>
              <a:rect b="b" l="l" r="r" t="t"/>
              <a:pathLst>
                <a:path extrusionOk="0" h="100" w="81">
                  <a:moveTo>
                    <a:pt x="80" y="0"/>
                  </a:moveTo>
                  <a:lnTo>
                    <a:pt x="1" y="100"/>
                  </a:lnTo>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2"/>
            <p:cNvSpPr/>
            <p:nvPr/>
          </p:nvSpPr>
          <p:spPr>
            <a:xfrm>
              <a:off x="857200" y="2041425"/>
              <a:ext cx="1386569" cy="1515793"/>
            </a:xfrm>
            <a:custGeom>
              <a:rect b="b" l="l" r="r" t="t"/>
              <a:pathLst>
                <a:path extrusionOk="0" h="24469" w="22102">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2"/>
            <p:cNvSpPr/>
            <p:nvPr/>
          </p:nvSpPr>
          <p:spPr>
            <a:xfrm>
              <a:off x="1560620" y="3556294"/>
              <a:ext cx="28585" cy="112299"/>
            </a:xfrm>
            <a:custGeom>
              <a:rect b="b" l="l" r="r" t="t"/>
              <a:pathLst>
                <a:path extrusionOk="0" h="1945" w="493">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92"/>
          <p:cNvGrpSpPr/>
          <p:nvPr/>
        </p:nvGrpSpPr>
        <p:grpSpPr>
          <a:xfrm>
            <a:off x="5006675" y="1668244"/>
            <a:ext cx="572436" cy="452675"/>
            <a:chOff x="4948722" y="1870584"/>
            <a:chExt cx="495830" cy="392096"/>
          </a:xfrm>
        </p:grpSpPr>
        <p:sp>
          <p:nvSpPr>
            <p:cNvPr id="945" name="Google Shape;945;p92"/>
            <p:cNvSpPr/>
            <p:nvPr/>
          </p:nvSpPr>
          <p:spPr>
            <a:xfrm>
              <a:off x="4967875" y="1881155"/>
              <a:ext cx="456731" cy="368640"/>
            </a:xfrm>
            <a:custGeom>
              <a:rect b="b" l="l" r="r" t="t"/>
              <a:pathLst>
                <a:path extrusionOk="0" h="8927" w="10922">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2"/>
            <p:cNvSpPr/>
            <p:nvPr/>
          </p:nvSpPr>
          <p:spPr>
            <a:xfrm>
              <a:off x="4948722" y="1870584"/>
              <a:ext cx="495830" cy="392096"/>
            </a:xfrm>
            <a:custGeom>
              <a:rect b="b" l="l" r="r" t="t"/>
              <a:pathLst>
                <a:path extrusionOk="0" h="9495" w="11857">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2"/>
            <p:cNvSpPr/>
            <p:nvPr/>
          </p:nvSpPr>
          <p:spPr>
            <a:xfrm>
              <a:off x="5157521" y="1960356"/>
              <a:ext cx="81586" cy="115048"/>
            </a:xfrm>
            <a:custGeom>
              <a:rect b="b" l="l" r="r" t="t"/>
              <a:pathLst>
                <a:path extrusionOk="0" h="2786" w="1951">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92"/>
          <p:cNvGrpSpPr/>
          <p:nvPr/>
        </p:nvGrpSpPr>
        <p:grpSpPr>
          <a:xfrm>
            <a:off x="1957303" y="1685895"/>
            <a:ext cx="499723" cy="497891"/>
            <a:chOff x="928579" y="973386"/>
            <a:chExt cx="353686" cy="352414"/>
          </a:xfrm>
        </p:grpSpPr>
        <p:sp>
          <p:nvSpPr>
            <p:cNvPr id="949" name="Google Shape;949;p92"/>
            <p:cNvSpPr/>
            <p:nvPr/>
          </p:nvSpPr>
          <p:spPr>
            <a:xfrm>
              <a:off x="946244" y="983749"/>
              <a:ext cx="323732" cy="333736"/>
            </a:xfrm>
            <a:custGeom>
              <a:rect b="b" l="l" r="r" t="t"/>
              <a:pathLst>
                <a:path extrusionOk="0" h="8416" w="8376">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2"/>
            <p:cNvSpPr/>
            <p:nvPr/>
          </p:nvSpPr>
          <p:spPr>
            <a:xfrm>
              <a:off x="928579" y="973386"/>
              <a:ext cx="353686" cy="352414"/>
            </a:xfrm>
            <a:custGeom>
              <a:rect b="b" l="l" r="r" t="t"/>
              <a:pathLst>
                <a:path extrusionOk="0" h="9156" w="9151">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92"/>
          <p:cNvSpPr txBox="1"/>
          <p:nvPr/>
        </p:nvSpPr>
        <p:spPr>
          <a:xfrm>
            <a:off x="815888" y="4079941"/>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2" name="Google Shape;952;p92"/>
          <p:cNvSpPr txBox="1"/>
          <p:nvPr/>
        </p:nvSpPr>
        <p:spPr>
          <a:xfrm>
            <a:off x="3949387" y="4079953"/>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3" name="Google Shape;953;p92"/>
          <p:cNvSpPr txBox="1"/>
          <p:nvPr/>
        </p:nvSpPr>
        <p:spPr>
          <a:xfrm>
            <a:off x="2382637" y="4079924"/>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4" name="Google Shape;954;p92"/>
          <p:cNvSpPr txBox="1"/>
          <p:nvPr/>
        </p:nvSpPr>
        <p:spPr>
          <a:xfrm>
            <a:off x="5516137" y="4079954"/>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200">
              <a:solidFill>
                <a:srgbClr val="000000"/>
              </a:solidFill>
              <a:latin typeface="Roboto"/>
              <a:ea typeface="Roboto"/>
              <a:cs typeface="Roboto"/>
              <a:sym typeface="Roboto"/>
            </a:endParaRPr>
          </a:p>
        </p:txBody>
      </p:sp>
      <p:sp>
        <p:nvSpPr>
          <p:cNvPr id="955" name="Google Shape;955;p92"/>
          <p:cNvSpPr txBox="1"/>
          <p:nvPr/>
        </p:nvSpPr>
        <p:spPr>
          <a:xfrm>
            <a:off x="7082887" y="4079933"/>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6" name="Google Shape;956;p92"/>
          <p:cNvSpPr txBox="1"/>
          <p:nvPr/>
        </p:nvSpPr>
        <p:spPr>
          <a:xfrm>
            <a:off x="815888" y="3727502"/>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6"/>
                </a:solidFill>
                <a:latin typeface="Fira Sans Extra Condensed"/>
                <a:ea typeface="Fira Sans Extra Condensed"/>
                <a:cs typeface="Fira Sans Extra Condensed"/>
                <a:sym typeface="Fira Sans Extra Condensed"/>
              </a:rPr>
              <a:t>Thi</a:t>
            </a:r>
            <a:endParaRPr b="1" sz="2000">
              <a:solidFill>
                <a:schemeClr val="accent6"/>
              </a:solidFill>
              <a:latin typeface="Fira Sans Extra Condensed"/>
              <a:ea typeface="Fira Sans Extra Condensed"/>
              <a:cs typeface="Fira Sans Extra Condensed"/>
              <a:sym typeface="Fira Sans Extra Condensed"/>
            </a:endParaRPr>
          </a:p>
        </p:txBody>
      </p:sp>
      <p:sp>
        <p:nvSpPr>
          <p:cNvPr id="957" name="Google Shape;957;p92"/>
          <p:cNvSpPr txBox="1"/>
          <p:nvPr/>
        </p:nvSpPr>
        <p:spPr>
          <a:xfrm>
            <a:off x="3949387" y="3727509"/>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2"/>
                </a:solidFill>
                <a:latin typeface="Fira Sans Extra Condensed"/>
                <a:ea typeface="Fira Sans Extra Condensed"/>
                <a:cs typeface="Fira Sans Extra Condensed"/>
                <a:sym typeface="Fira Sans Extra Condensed"/>
              </a:rPr>
              <a:t>Thái</a:t>
            </a:r>
            <a:endParaRPr b="1" sz="2000">
              <a:solidFill>
                <a:schemeClr val="dk2"/>
              </a:solidFill>
              <a:latin typeface="Fira Sans Extra Condensed"/>
              <a:ea typeface="Fira Sans Extra Condensed"/>
              <a:cs typeface="Fira Sans Extra Condensed"/>
              <a:sym typeface="Fira Sans Extra Condensed"/>
            </a:endParaRPr>
          </a:p>
        </p:txBody>
      </p:sp>
      <p:sp>
        <p:nvSpPr>
          <p:cNvPr id="958" name="Google Shape;958;p92"/>
          <p:cNvSpPr txBox="1"/>
          <p:nvPr/>
        </p:nvSpPr>
        <p:spPr>
          <a:xfrm>
            <a:off x="2382637" y="3727493"/>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Fira Sans Extra Condensed"/>
                <a:ea typeface="Fira Sans Extra Condensed"/>
                <a:cs typeface="Fira Sans Extra Condensed"/>
                <a:sym typeface="Fira Sans Extra Condensed"/>
              </a:rPr>
              <a:t>Trịnh</a:t>
            </a:r>
            <a:endParaRPr b="1" sz="2000">
              <a:solidFill>
                <a:schemeClr val="accent5"/>
              </a:solidFill>
              <a:latin typeface="Fira Sans Extra Condensed"/>
              <a:ea typeface="Fira Sans Extra Condensed"/>
              <a:cs typeface="Fira Sans Extra Condensed"/>
              <a:sym typeface="Fira Sans Extra Condensed"/>
            </a:endParaRPr>
          </a:p>
        </p:txBody>
      </p:sp>
      <p:sp>
        <p:nvSpPr>
          <p:cNvPr id="959" name="Google Shape;959;p92"/>
          <p:cNvSpPr txBox="1"/>
          <p:nvPr/>
        </p:nvSpPr>
        <p:spPr>
          <a:xfrm>
            <a:off x="5516137" y="3727509"/>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1"/>
                </a:solidFill>
                <a:latin typeface="Fira Sans Extra Condensed"/>
                <a:ea typeface="Fira Sans Extra Condensed"/>
                <a:cs typeface="Fira Sans Extra Condensed"/>
                <a:sym typeface="Fira Sans Extra Condensed"/>
              </a:rPr>
              <a:t>Quân</a:t>
            </a:r>
            <a:endParaRPr b="1" sz="2000">
              <a:solidFill>
                <a:schemeClr val="accent1"/>
              </a:solidFill>
              <a:latin typeface="Fira Sans Extra Condensed"/>
              <a:ea typeface="Fira Sans Extra Condensed"/>
              <a:cs typeface="Fira Sans Extra Condensed"/>
              <a:sym typeface="Fira Sans Extra Condensed"/>
            </a:endParaRPr>
          </a:p>
        </p:txBody>
      </p:sp>
      <p:sp>
        <p:nvSpPr>
          <p:cNvPr id="960" name="Google Shape;960;p92"/>
          <p:cNvSpPr txBox="1"/>
          <p:nvPr/>
        </p:nvSpPr>
        <p:spPr>
          <a:xfrm>
            <a:off x="7082887" y="3727497"/>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2"/>
                </a:solidFill>
                <a:latin typeface="Fira Sans Extra Condensed"/>
                <a:ea typeface="Fira Sans Extra Condensed"/>
                <a:cs typeface="Fira Sans Extra Condensed"/>
                <a:sym typeface="Fira Sans Extra Condensed"/>
              </a:rPr>
              <a:t>Trinh</a:t>
            </a:r>
            <a:endParaRPr b="1" sz="2000">
              <a:solidFill>
                <a:schemeClr val="accent2"/>
              </a:solidFill>
              <a:latin typeface="Fira Sans Extra Condensed"/>
              <a:ea typeface="Fira Sans Extra Condensed"/>
              <a:cs typeface="Fira Sans Extra Condensed"/>
              <a:sym typeface="Fira Sans Extra Condensed"/>
            </a:endParaRPr>
          </a:p>
        </p:txBody>
      </p:sp>
      <p:grpSp>
        <p:nvGrpSpPr>
          <p:cNvPr id="961" name="Google Shape;961;p92"/>
          <p:cNvGrpSpPr/>
          <p:nvPr/>
        </p:nvGrpSpPr>
        <p:grpSpPr>
          <a:xfrm>
            <a:off x="3886600" y="2027100"/>
            <a:ext cx="1386569" cy="1640858"/>
            <a:chOff x="857200" y="2041425"/>
            <a:chExt cx="1386569" cy="1640858"/>
          </a:xfrm>
        </p:grpSpPr>
        <p:sp>
          <p:nvSpPr>
            <p:cNvPr id="962" name="Google Shape;962;p92"/>
            <p:cNvSpPr/>
            <p:nvPr/>
          </p:nvSpPr>
          <p:spPr>
            <a:xfrm>
              <a:off x="1161553" y="3418429"/>
              <a:ext cx="799656" cy="244110"/>
            </a:xfrm>
            <a:custGeom>
              <a:rect b="b" l="l" r="r" t="t"/>
              <a:pathLst>
                <a:path extrusionOk="0" h="5477" w="17716">
                  <a:moveTo>
                    <a:pt x="0" y="810"/>
                  </a:moveTo>
                  <a:lnTo>
                    <a:pt x="190" y="5382"/>
                  </a:lnTo>
                  <a:lnTo>
                    <a:pt x="17573" y="5477"/>
                  </a:lnTo>
                  <a:lnTo>
                    <a:pt x="17716" y="0"/>
                  </a:lnTo>
                  <a:close/>
                </a:path>
              </a:pathLst>
            </a:custGeom>
            <a:solidFill>
              <a:schemeClr val="accent6"/>
            </a:solidFill>
            <a:ln>
              <a:noFill/>
            </a:ln>
          </p:spPr>
        </p:sp>
        <p:sp>
          <p:nvSpPr>
            <p:cNvPr id="963" name="Google Shape;963;p92"/>
            <p:cNvSpPr/>
            <p:nvPr/>
          </p:nvSpPr>
          <p:spPr>
            <a:xfrm>
              <a:off x="966610" y="3032131"/>
              <a:ext cx="1133906" cy="639227"/>
            </a:xfrm>
            <a:custGeom>
              <a:rect b="b" l="l" r="r" t="t"/>
              <a:pathLst>
                <a:path extrusionOk="0" h="10880" w="19556">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2"/>
            <p:cNvSpPr/>
            <p:nvPr/>
          </p:nvSpPr>
          <p:spPr>
            <a:xfrm>
              <a:off x="1301102" y="2311248"/>
              <a:ext cx="583710" cy="244692"/>
            </a:xfrm>
            <a:custGeom>
              <a:rect b="b" l="l" r="r" t="t"/>
              <a:pathLst>
                <a:path extrusionOk="0" h="4238" w="10067">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2"/>
            <p:cNvSpPr/>
            <p:nvPr/>
          </p:nvSpPr>
          <p:spPr>
            <a:xfrm>
              <a:off x="1358792" y="3037467"/>
              <a:ext cx="431448" cy="180430"/>
            </a:xfrm>
            <a:custGeom>
              <a:rect b="b" l="l" r="r" t="t"/>
              <a:pathLst>
                <a:path extrusionOk="0" h="3125" w="7441">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2"/>
            <p:cNvSpPr/>
            <p:nvPr/>
          </p:nvSpPr>
          <p:spPr>
            <a:xfrm>
              <a:off x="950497" y="2297738"/>
              <a:ext cx="1168463" cy="1384545"/>
            </a:xfrm>
            <a:custGeom>
              <a:rect b="b" l="l" r="r" t="t"/>
              <a:pathLst>
                <a:path extrusionOk="0" h="23980" w="20152">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2"/>
            <p:cNvSpPr/>
            <p:nvPr/>
          </p:nvSpPr>
          <p:spPr>
            <a:xfrm>
              <a:off x="1472954" y="2803978"/>
              <a:ext cx="204214" cy="72634"/>
            </a:xfrm>
            <a:custGeom>
              <a:rect b="b" l="l" r="r" t="t"/>
              <a:pathLst>
                <a:path extrusionOk="0" h="1258" w="3522">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2"/>
            <p:cNvSpPr/>
            <p:nvPr/>
          </p:nvSpPr>
          <p:spPr>
            <a:xfrm>
              <a:off x="1619412" y="2600685"/>
              <a:ext cx="103905" cy="41398"/>
            </a:xfrm>
            <a:custGeom>
              <a:rect b="b" l="l" r="r" t="t"/>
              <a:pathLst>
                <a:path extrusionOk="0" h="717" w="1792">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2"/>
            <p:cNvSpPr/>
            <p:nvPr/>
          </p:nvSpPr>
          <p:spPr>
            <a:xfrm>
              <a:off x="1559461" y="2687984"/>
              <a:ext cx="25454" cy="85047"/>
            </a:xfrm>
            <a:custGeom>
              <a:rect b="b" l="l" r="r" t="t"/>
              <a:pathLst>
                <a:path extrusionOk="0" h="1473" w="439">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2"/>
            <p:cNvSpPr/>
            <p:nvPr/>
          </p:nvSpPr>
          <p:spPr>
            <a:xfrm>
              <a:off x="1651707" y="2655939"/>
              <a:ext cx="48531" cy="46594"/>
            </a:xfrm>
            <a:custGeom>
              <a:rect b="b" l="l" r="r" t="t"/>
              <a:pathLst>
                <a:path extrusionOk="0" h="807" w="837">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2"/>
            <p:cNvSpPr/>
            <p:nvPr/>
          </p:nvSpPr>
          <p:spPr>
            <a:xfrm>
              <a:off x="1429122" y="2592717"/>
              <a:ext cx="83089" cy="26386"/>
            </a:xfrm>
            <a:custGeom>
              <a:rect b="b" l="l" r="r" t="t"/>
              <a:pathLst>
                <a:path extrusionOk="0" h="457" w="1433">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2"/>
            <p:cNvSpPr/>
            <p:nvPr/>
          </p:nvSpPr>
          <p:spPr>
            <a:xfrm>
              <a:off x="1444138" y="2656979"/>
              <a:ext cx="47314" cy="35624"/>
            </a:xfrm>
            <a:custGeom>
              <a:rect b="b" l="l" r="r" t="t"/>
              <a:pathLst>
                <a:path extrusionOk="0" h="617" w="816">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2"/>
            <p:cNvSpPr/>
            <p:nvPr/>
          </p:nvSpPr>
          <p:spPr>
            <a:xfrm>
              <a:off x="1583696" y="2416907"/>
              <a:ext cx="131562" cy="72403"/>
            </a:xfrm>
            <a:custGeom>
              <a:rect b="b" l="l" r="r" t="t"/>
              <a:pathLst>
                <a:path extrusionOk="0" h="1254" w="2269">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2"/>
            <p:cNvSpPr/>
            <p:nvPr/>
          </p:nvSpPr>
          <p:spPr>
            <a:xfrm>
              <a:off x="1630950" y="3158889"/>
              <a:ext cx="4697" cy="5774"/>
            </a:xfrm>
            <a:custGeom>
              <a:rect b="b" l="l" r="r" t="t"/>
              <a:pathLst>
                <a:path extrusionOk="0" h="100" w="81">
                  <a:moveTo>
                    <a:pt x="80" y="0"/>
                  </a:moveTo>
                  <a:lnTo>
                    <a:pt x="1" y="100"/>
                  </a:lnTo>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2"/>
            <p:cNvSpPr/>
            <p:nvPr/>
          </p:nvSpPr>
          <p:spPr>
            <a:xfrm>
              <a:off x="857200" y="2041425"/>
              <a:ext cx="1386569" cy="1515793"/>
            </a:xfrm>
            <a:custGeom>
              <a:rect b="b" l="l" r="r" t="t"/>
              <a:pathLst>
                <a:path extrusionOk="0" h="24469" w="22102">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2"/>
            <p:cNvSpPr/>
            <p:nvPr/>
          </p:nvSpPr>
          <p:spPr>
            <a:xfrm>
              <a:off x="1560620" y="3556294"/>
              <a:ext cx="28585" cy="112299"/>
            </a:xfrm>
            <a:custGeom>
              <a:rect b="b" l="l" r="r" t="t"/>
              <a:pathLst>
                <a:path extrusionOk="0" h="1945" w="493">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92"/>
          <p:cNvSpPr txBox="1"/>
          <p:nvPr/>
        </p:nvSpPr>
        <p:spPr>
          <a:xfrm>
            <a:off x="-16325" y="25225"/>
            <a:ext cx="3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78" name="Google Shape;978;p92"/>
          <p:cNvSpPr/>
          <p:nvPr/>
        </p:nvSpPr>
        <p:spPr>
          <a:xfrm>
            <a:off x="0" y="0"/>
            <a:ext cx="419700" cy="1965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2"/>
          <p:cNvSpPr/>
          <p:nvPr/>
        </p:nvSpPr>
        <p:spPr>
          <a:xfrm>
            <a:off x="6601200" y="4800000"/>
            <a:ext cx="2542800" cy="343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985" name="Google Shape;985;p93"/>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10</a:t>
            </a:r>
            <a:r>
              <a:rPr lang="en" sz="3600"/>
              <a:t> </a:t>
            </a:r>
            <a:endParaRPr sz="3600"/>
          </a:p>
          <a:p>
            <a:pPr indent="0" lvl="0" marL="0" rtl="0" algn="l">
              <a:lnSpc>
                <a:spcPct val="100000"/>
              </a:lnSpc>
              <a:spcBef>
                <a:spcPts val="0"/>
              </a:spcBef>
              <a:spcAft>
                <a:spcPts val="0"/>
              </a:spcAft>
              <a:buNone/>
            </a:pPr>
            <a:r>
              <a:rPr lang="en" sz="2200">
                <a:solidFill>
                  <a:srgbClr val="CCCCCC"/>
                </a:solidFill>
                <a:highlight>
                  <a:schemeClr val="accent1"/>
                </a:highlight>
              </a:rPr>
              <a:t>  features</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986" name="Google Shape;986;p93"/>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93"/>
          <p:cNvGrpSpPr/>
          <p:nvPr/>
        </p:nvGrpSpPr>
        <p:grpSpPr>
          <a:xfrm>
            <a:off x="7458387" y="3618777"/>
            <a:ext cx="582244" cy="547800"/>
            <a:chOff x="5972700" y="2330200"/>
            <a:chExt cx="411625" cy="387275"/>
          </a:xfrm>
        </p:grpSpPr>
        <p:sp>
          <p:nvSpPr>
            <p:cNvPr id="988" name="Google Shape;988;p9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93"/>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31</a:t>
            </a:r>
            <a:r>
              <a:rPr lang="en" sz="3600"/>
              <a:t> </a:t>
            </a:r>
            <a:endParaRPr sz="3600"/>
          </a:p>
          <a:p>
            <a:pPr indent="0" lvl="0" marL="0" rtl="0" algn="l">
              <a:lnSpc>
                <a:spcPct val="100000"/>
              </a:lnSpc>
              <a:spcBef>
                <a:spcPts val="0"/>
              </a:spcBef>
              <a:spcAft>
                <a:spcPts val="0"/>
              </a:spcAft>
              <a:buNone/>
            </a:pPr>
            <a:r>
              <a:rPr lang="en" sz="2200">
                <a:solidFill>
                  <a:srgbClr val="CCCCCC"/>
                </a:solidFill>
                <a:highlight>
                  <a:schemeClr val="accent1"/>
                </a:highlight>
              </a:rPr>
              <a:t>  test cases</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992" name="Google Shape;992;p93"/>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Plan</a:t>
            </a:r>
            <a:endParaRPr b="1" sz="4500">
              <a:solidFill>
                <a:schemeClr val="lt1"/>
              </a:solidFill>
              <a:latin typeface="Montserrat"/>
              <a:ea typeface="Montserrat"/>
              <a:cs typeface="Montserrat"/>
              <a:sym typeface="Montserrat"/>
            </a:endParaRPr>
          </a:p>
        </p:txBody>
      </p:sp>
      <p:sp>
        <p:nvSpPr>
          <p:cNvPr id="993" name="Google Shape;993;p93"/>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93"/>
          <p:cNvGrpSpPr/>
          <p:nvPr/>
        </p:nvGrpSpPr>
        <p:grpSpPr>
          <a:xfrm>
            <a:off x="764972" y="3153610"/>
            <a:ext cx="1130135" cy="1143653"/>
            <a:chOff x="5961125" y="1623900"/>
            <a:chExt cx="427450" cy="448175"/>
          </a:xfrm>
        </p:grpSpPr>
        <p:sp>
          <p:nvSpPr>
            <p:cNvPr id="995" name="Google Shape;995;p93"/>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6" name="Google Shape;996;p93"/>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7" name="Google Shape;997;p93"/>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8" name="Google Shape;998;p93"/>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9" name="Google Shape;999;p93"/>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1000" name="Google Shape;1000;p93"/>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1001" name="Google Shape;1001;p93"/>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cxnSp>
        <p:nvCxnSpPr>
          <p:cNvPr id="1006" name="Google Shape;1006;p94"/>
          <p:cNvCxnSpPr>
            <a:stCxn id="1007" idx="1"/>
          </p:cNvCxnSpPr>
          <p:nvPr/>
        </p:nvCxnSpPr>
        <p:spPr>
          <a:xfrm rot="10800000">
            <a:off x="5579875" y="2773850"/>
            <a:ext cx="1149000" cy="4719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008" name="Google Shape;1008;p94"/>
          <p:cNvSpPr/>
          <p:nvPr/>
        </p:nvSpPr>
        <p:spPr>
          <a:xfrm>
            <a:off x="3413887" y="1143650"/>
            <a:ext cx="2279700" cy="221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6000">
                <a:solidFill>
                  <a:schemeClr val="dk2"/>
                </a:solidFill>
              </a:rPr>
              <a:t>10</a:t>
            </a:r>
            <a:r>
              <a:rPr lang="en"/>
              <a:t> </a:t>
            </a:r>
            <a:r>
              <a:rPr lang="en" sz="2400"/>
              <a:t>       </a:t>
            </a:r>
            <a:endParaRPr sz="2400"/>
          </a:p>
          <a:p>
            <a:pPr indent="0" lvl="0" marL="0" marR="0" rtl="0" algn="ctr">
              <a:spcBef>
                <a:spcPts val="0"/>
              </a:spcBef>
              <a:spcAft>
                <a:spcPts val="0"/>
              </a:spcAft>
              <a:buNone/>
            </a:pPr>
            <a:r>
              <a:rPr lang="en" sz="2400"/>
              <a:t> </a:t>
            </a:r>
            <a:r>
              <a:rPr b="1" lang="en" sz="2200">
                <a:solidFill>
                  <a:srgbClr val="1C4587"/>
                </a:solidFill>
              </a:rPr>
              <a:t>features</a:t>
            </a:r>
            <a:endParaRPr b="1" sz="2200">
              <a:solidFill>
                <a:srgbClr val="1C4587"/>
              </a:solidFill>
            </a:endParaRPr>
          </a:p>
          <a:p>
            <a:pPr indent="0" lvl="0" marL="0" rtl="0" algn="l">
              <a:spcBef>
                <a:spcPts val="0"/>
              </a:spcBef>
              <a:spcAft>
                <a:spcPts val="0"/>
              </a:spcAft>
              <a:buNone/>
            </a:pPr>
            <a:r>
              <a:t/>
            </a:r>
            <a:endParaRPr/>
          </a:p>
        </p:txBody>
      </p:sp>
      <p:cxnSp>
        <p:nvCxnSpPr>
          <p:cNvPr id="1009" name="Google Shape;1009;p94"/>
          <p:cNvCxnSpPr>
            <a:stCxn id="1010" idx="3"/>
          </p:cNvCxnSpPr>
          <p:nvPr/>
        </p:nvCxnSpPr>
        <p:spPr>
          <a:xfrm>
            <a:off x="2526725" y="727075"/>
            <a:ext cx="1547100" cy="4827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1" name="Google Shape;1011;p94"/>
          <p:cNvCxnSpPr>
            <a:stCxn id="1012" idx="3"/>
          </p:cNvCxnSpPr>
          <p:nvPr/>
        </p:nvCxnSpPr>
        <p:spPr>
          <a:xfrm>
            <a:off x="2526725" y="1596188"/>
            <a:ext cx="960300" cy="1158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3" name="Google Shape;1013;p94"/>
          <p:cNvCxnSpPr/>
          <p:nvPr/>
        </p:nvCxnSpPr>
        <p:spPr>
          <a:xfrm flipH="1" rot="10800000">
            <a:off x="2133200" y="2856050"/>
            <a:ext cx="1445400" cy="5415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4" name="Google Shape;1014;p94"/>
          <p:cNvCxnSpPr>
            <a:stCxn id="1015" idx="1"/>
          </p:cNvCxnSpPr>
          <p:nvPr/>
        </p:nvCxnSpPr>
        <p:spPr>
          <a:xfrm rot="10800000">
            <a:off x="5744275" y="2057888"/>
            <a:ext cx="984600" cy="264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6" name="Google Shape;1016;p94"/>
          <p:cNvCxnSpPr>
            <a:endCxn id="1008" idx="2"/>
          </p:cNvCxnSpPr>
          <p:nvPr/>
        </p:nvCxnSpPr>
        <p:spPr>
          <a:xfrm flipH="1" rot="10800000">
            <a:off x="2506987" y="2250500"/>
            <a:ext cx="906900" cy="249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7" name="Google Shape;1017;p94"/>
          <p:cNvCxnSpPr>
            <a:stCxn id="1018" idx="1"/>
          </p:cNvCxnSpPr>
          <p:nvPr/>
        </p:nvCxnSpPr>
        <p:spPr>
          <a:xfrm flipH="1">
            <a:off x="5491375" y="1498088"/>
            <a:ext cx="1237500" cy="543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9" name="Google Shape;1019;p94"/>
          <p:cNvCxnSpPr>
            <a:stCxn id="1020" idx="1"/>
          </p:cNvCxnSpPr>
          <p:nvPr/>
        </p:nvCxnSpPr>
        <p:spPr>
          <a:xfrm flipH="1">
            <a:off x="4937875" y="632625"/>
            <a:ext cx="1791000" cy="5202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21" name="Google Shape;1021;p94"/>
          <p:cNvCxnSpPr>
            <a:stCxn id="1022" idx="1"/>
          </p:cNvCxnSpPr>
          <p:nvPr/>
        </p:nvCxnSpPr>
        <p:spPr>
          <a:xfrm rot="10800000">
            <a:off x="4918075" y="3315200"/>
            <a:ext cx="1810800" cy="8865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010" name="Google Shape;1010;p94"/>
          <p:cNvSpPr txBox="1"/>
          <p:nvPr>
            <p:ph idx="4294967295" type="title"/>
          </p:nvPr>
        </p:nvSpPr>
        <p:spPr>
          <a:xfrm>
            <a:off x="469925" y="372625"/>
            <a:ext cx="2056800" cy="7089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lt1"/>
                </a:solidFill>
              </a:rPr>
              <a:t>T</a:t>
            </a:r>
            <a:r>
              <a:rPr b="0" lang="en" sz="1600">
                <a:solidFill>
                  <a:schemeClr val="lt1"/>
                </a:solidFill>
              </a:rPr>
              <a:t>ìm kiếm thông tin học sinh gia sư</a:t>
            </a:r>
            <a:endParaRPr b="0" sz="1600">
              <a:solidFill>
                <a:schemeClr val="lt1"/>
              </a:solidFill>
            </a:endParaRPr>
          </a:p>
        </p:txBody>
      </p:sp>
      <p:sp>
        <p:nvSpPr>
          <p:cNvPr id="1012" name="Google Shape;1012;p94"/>
          <p:cNvSpPr txBox="1"/>
          <p:nvPr>
            <p:ph idx="4294967295" type="title"/>
          </p:nvPr>
        </p:nvSpPr>
        <p:spPr>
          <a:xfrm>
            <a:off x="469925" y="1274438"/>
            <a:ext cx="2056800" cy="6435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Gửi yêu cầu nhận lớp</a:t>
            </a:r>
            <a:endParaRPr b="0" sz="1700">
              <a:solidFill>
                <a:schemeClr val="lt1"/>
              </a:solidFill>
            </a:endParaRPr>
          </a:p>
        </p:txBody>
      </p:sp>
      <p:sp>
        <p:nvSpPr>
          <p:cNvPr id="1023" name="Google Shape;1023;p94"/>
          <p:cNvSpPr txBox="1"/>
          <p:nvPr>
            <p:ph idx="4294967295" type="title"/>
          </p:nvPr>
        </p:nvSpPr>
        <p:spPr>
          <a:xfrm>
            <a:off x="469925" y="213178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accent1"/>
                </a:solidFill>
              </a:rPr>
              <a:t>Gửi yêu cầu tìm gia sư</a:t>
            </a:r>
            <a:endParaRPr b="0" sz="1700">
              <a:solidFill>
                <a:schemeClr val="accent1"/>
              </a:solidFill>
            </a:endParaRPr>
          </a:p>
        </p:txBody>
      </p:sp>
      <p:sp>
        <p:nvSpPr>
          <p:cNvPr id="1024" name="Google Shape;1024;p94"/>
          <p:cNvSpPr txBox="1"/>
          <p:nvPr>
            <p:ph idx="4294967295" type="title"/>
          </p:nvPr>
        </p:nvSpPr>
        <p:spPr>
          <a:xfrm>
            <a:off x="469925" y="3022225"/>
            <a:ext cx="20568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Duyệt yêu cầu</a:t>
            </a:r>
            <a:endParaRPr b="0" sz="1700">
              <a:solidFill>
                <a:schemeClr val="lt1"/>
              </a:solidFill>
            </a:endParaRPr>
          </a:p>
        </p:txBody>
      </p:sp>
      <p:sp>
        <p:nvSpPr>
          <p:cNvPr id="1020" name="Google Shape;1020;p94"/>
          <p:cNvSpPr txBox="1"/>
          <p:nvPr>
            <p:ph idx="4294967295" type="title"/>
          </p:nvPr>
        </p:nvSpPr>
        <p:spPr>
          <a:xfrm>
            <a:off x="6728875" y="310875"/>
            <a:ext cx="2056800" cy="6435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b="0" sz="1700">
              <a:solidFill>
                <a:schemeClr val="lt1"/>
              </a:solidFill>
            </a:endParaRPr>
          </a:p>
          <a:p>
            <a:pPr indent="0" lvl="0" marL="0" rtl="0" algn="ctr">
              <a:spcBef>
                <a:spcPts val="0"/>
              </a:spcBef>
              <a:spcAft>
                <a:spcPts val="0"/>
              </a:spcAft>
              <a:buClr>
                <a:schemeClr val="dk1"/>
              </a:buClr>
              <a:buSzPts val="1100"/>
              <a:buFont typeface="Arial"/>
              <a:buNone/>
            </a:pPr>
            <a:r>
              <a:rPr b="0" lang="en" sz="1700">
                <a:solidFill>
                  <a:schemeClr val="lt1"/>
                </a:solidFill>
              </a:rPr>
              <a:t>Khóa tài khoản học sinh</a:t>
            </a:r>
            <a:endParaRPr b="0" sz="1700">
              <a:solidFill>
                <a:schemeClr val="lt1"/>
              </a:solidFill>
            </a:endParaRPr>
          </a:p>
          <a:p>
            <a:pPr indent="0" lvl="0" marL="0" rtl="0" algn="ctr">
              <a:spcBef>
                <a:spcPts val="0"/>
              </a:spcBef>
              <a:spcAft>
                <a:spcPts val="0"/>
              </a:spcAft>
              <a:buNone/>
            </a:pPr>
            <a:r>
              <a:t/>
            </a:r>
            <a:endParaRPr b="0" sz="1700">
              <a:solidFill>
                <a:schemeClr val="lt1"/>
              </a:solidFill>
            </a:endParaRPr>
          </a:p>
        </p:txBody>
      </p:sp>
      <p:sp>
        <p:nvSpPr>
          <p:cNvPr id="1018" name="Google Shape;1018;p94"/>
          <p:cNvSpPr txBox="1"/>
          <p:nvPr>
            <p:ph idx="4294967295" type="title"/>
          </p:nvPr>
        </p:nvSpPr>
        <p:spPr>
          <a:xfrm>
            <a:off x="6728875" y="114363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accent1"/>
                </a:solidFill>
              </a:rPr>
              <a:t>Tìm kiếm </a:t>
            </a:r>
            <a:r>
              <a:rPr b="0" lang="en" sz="1600">
                <a:solidFill>
                  <a:schemeClr val="accent1"/>
                </a:solidFill>
              </a:rPr>
              <a:t>yêu cầu của gia sư</a:t>
            </a:r>
            <a:endParaRPr b="0" sz="1600">
              <a:solidFill>
                <a:schemeClr val="accent1"/>
              </a:solidFill>
            </a:endParaRPr>
          </a:p>
        </p:txBody>
      </p:sp>
      <p:sp>
        <p:nvSpPr>
          <p:cNvPr id="1015" name="Google Shape;1015;p94"/>
          <p:cNvSpPr txBox="1"/>
          <p:nvPr>
            <p:ph idx="4294967295" type="title"/>
          </p:nvPr>
        </p:nvSpPr>
        <p:spPr>
          <a:xfrm>
            <a:off x="6728875" y="2000738"/>
            <a:ext cx="20568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Thay đổi thông tin cá nhân </a:t>
            </a:r>
            <a:endParaRPr b="0" sz="1700">
              <a:solidFill>
                <a:schemeClr val="lt1"/>
              </a:solidFill>
            </a:endParaRPr>
          </a:p>
        </p:txBody>
      </p:sp>
      <p:sp>
        <p:nvSpPr>
          <p:cNvPr id="1007" name="Google Shape;1007;p94"/>
          <p:cNvSpPr txBox="1"/>
          <p:nvPr>
            <p:ph idx="4294967295" type="title"/>
          </p:nvPr>
        </p:nvSpPr>
        <p:spPr>
          <a:xfrm>
            <a:off x="6728875" y="2792450"/>
            <a:ext cx="2056800" cy="9066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chemeClr val="lt1"/>
                </a:solidFill>
              </a:rPr>
              <a:t>Xem danh sách yêu cầu và chi tiết yêu cầu của mình</a:t>
            </a:r>
            <a:endParaRPr b="0" sz="1600">
              <a:solidFill>
                <a:schemeClr val="lt1"/>
              </a:solidFill>
            </a:endParaRPr>
          </a:p>
        </p:txBody>
      </p:sp>
      <p:sp>
        <p:nvSpPr>
          <p:cNvPr id="1022" name="Google Shape;1022;p94"/>
          <p:cNvSpPr txBox="1"/>
          <p:nvPr>
            <p:ph idx="4294967295" type="title"/>
          </p:nvPr>
        </p:nvSpPr>
        <p:spPr>
          <a:xfrm>
            <a:off x="6728875" y="3847250"/>
            <a:ext cx="2056800" cy="7089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Khóa tài khoản học sinh</a:t>
            </a:r>
            <a:endParaRPr b="0" sz="1700">
              <a:solidFill>
                <a:schemeClr val="lt1"/>
              </a:solidFill>
            </a:endParaRPr>
          </a:p>
        </p:txBody>
      </p:sp>
      <p:sp>
        <p:nvSpPr>
          <p:cNvPr id="1025" name="Google Shape;1025;p94"/>
          <p:cNvSpPr txBox="1"/>
          <p:nvPr>
            <p:ph idx="4294967295" type="title"/>
          </p:nvPr>
        </p:nvSpPr>
        <p:spPr>
          <a:xfrm>
            <a:off x="469925" y="384723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accent1"/>
                </a:solidFill>
              </a:rPr>
              <a:t>Phân trang quản lý người dùng</a:t>
            </a:r>
            <a:endParaRPr b="0" sz="1700">
              <a:solidFill>
                <a:schemeClr val="accent1"/>
              </a:solidFill>
            </a:endParaRPr>
          </a:p>
        </p:txBody>
      </p:sp>
      <p:cxnSp>
        <p:nvCxnSpPr>
          <p:cNvPr id="1026" name="Google Shape;1026;p94"/>
          <p:cNvCxnSpPr>
            <a:stCxn id="1025" idx="3"/>
          </p:cNvCxnSpPr>
          <p:nvPr/>
        </p:nvCxnSpPr>
        <p:spPr>
          <a:xfrm flipH="1" rot="10800000">
            <a:off x="2526725" y="3267788"/>
            <a:ext cx="1500300" cy="933900"/>
          </a:xfrm>
          <a:prstGeom prst="bentConnector3">
            <a:avLst>
              <a:gd fmla="val 50000"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032" name="Google Shape;1032;p95"/>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20</a:t>
            </a:r>
            <a:r>
              <a:rPr lang="en" sz="3600"/>
              <a:t> </a:t>
            </a:r>
            <a:r>
              <a:rPr lang="en" sz="2200">
                <a:solidFill>
                  <a:srgbClr val="CCCCCC"/>
                </a:solidFill>
                <a:highlight>
                  <a:schemeClr val="accent1"/>
                </a:highlight>
              </a:rPr>
              <a:t>f</a:t>
            </a:r>
            <a:r>
              <a:rPr lang="en" sz="2200">
                <a:solidFill>
                  <a:srgbClr val="CCCCCC"/>
                </a:solidFill>
                <a:highlight>
                  <a:schemeClr val="accent1"/>
                </a:highlight>
              </a:rPr>
              <a:t>ail</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33" name="Google Shape;1033;p95"/>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95"/>
          <p:cNvGrpSpPr/>
          <p:nvPr/>
        </p:nvGrpSpPr>
        <p:grpSpPr>
          <a:xfrm>
            <a:off x="7458387" y="3618777"/>
            <a:ext cx="582244" cy="547800"/>
            <a:chOff x="5972700" y="2330200"/>
            <a:chExt cx="411625" cy="387275"/>
          </a:xfrm>
        </p:grpSpPr>
        <p:sp>
          <p:nvSpPr>
            <p:cNvPr id="1035" name="Google Shape;1035;p9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95"/>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5"/>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11</a:t>
            </a:r>
            <a:r>
              <a:rPr lang="en" sz="3600"/>
              <a:t> </a:t>
            </a:r>
            <a:r>
              <a:rPr lang="en" sz="2200">
                <a:solidFill>
                  <a:srgbClr val="CCCCCC"/>
                </a:solidFill>
                <a:highlight>
                  <a:schemeClr val="accent1"/>
                </a:highlight>
              </a:rPr>
              <a:t>pass</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39" name="Google Shape;1039;p95"/>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R</a:t>
            </a:r>
            <a:r>
              <a:rPr b="1" lang="en" sz="4500">
                <a:solidFill>
                  <a:schemeClr val="lt1"/>
                </a:solidFill>
                <a:latin typeface="Montserrat"/>
                <a:ea typeface="Montserrat"/>
                <a:cs typeface="Montserrat"/>
                <a:sym typeface="Montserrat"/>
              </a:rPr>
              <a:t>esult</a:t>
            </a:r>
            <a:endParaRPr b="1" sz="4500">
              <a:solidFill>
                <a:schemeClr val="lt1"/>
              </a:solidFill>
              <a:latin typeface="Montserrat"/>
              <a:ea typeface="Montserrat"/>
              <a:cs typeface="Montserrat"/>
              <a:sym typeface="Montserrat"/>
            </a:endParaRPr>
          </a:p>
        </p:txBody>
      </p:sp>
      <p:sp>
        <p:nvSpPr>
          <p:cNvPr id="1040" name="Google Shape;1040;p95"/>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95"/>
          <p:cNvPicPr preferRelativeResize="0"/>
          <p:nvPr/>
        </p:nvPicPr>
        <p:blipFill>
          <a:blip r:embed="rId3">
            <a:alphaModFix/>
          </a:blip>
          <a:stretch>
            <a:fillRect/>
          </a:stretch>
        </p:blipFill>
        <p:spPr>
          <a:xfrm>
            <a:off x="6433225" y="988675"/>
            <a:ext cx="948850" cy="948850"/>
          </a:xfrm>
          <a:prstGeom prst="rect">
            <a:avLst/>
          </a:prstGeom>
          <a:noFill/>
          <a:ln>
            <a:noFill/>
          </a:ln>
        </p:spPr>
      </p:pic>
      <p:pic>
        <p:nvPicPr>
          <p:cNvPr id="1042" name="Google Shape;1042;p95"/>
          <p:cNvPicPr preferRelativeResize="0"/>
          <p:nvPr/>
        </p:nvPicPr>
        <p:blipFill>
          <a:blip r:embed="rId4">
            <a:alphaModFix/>
          </a:blip>
          <a:stretch>
            <a:fillRect/>
          </a:stretch>
        </p:blipFill>
        <p:spPr>
          <a:xfrm>
            <a:off x="6377413" y="2700050"/>
            <a:ext cx="1060475" cy="1060475"/>
          </a:xfrm>
          <a:prstGeom prst="rect">
            <a:avLst/>
          </a:prstGeom>
          <a:noFill/>
          <a:ln>
            <a:noFill/>
          </a:ln>
        </p:spPr>
      </p:pic>
      <p:pic>
        <p:nvPicPr>
          <p:cNvPr id="1043" name="Google Shape;1043;p95"/>
          <p:cNvPicPr preferRelativeResize="0"/>
          <p:nvPr/>
        </p:nvPicPr>
        <p:blipFill>
          <a:blip r:embed="rId5">
            <a:alphaModFix/>
          </a:blip>
          <a:stretch>
            <a:fillRect/>
          </a:stretch>
        </p:blipFill>
        <p:spPr>
          <a:xfrm>
            <a:off x="602925" y="3092325"/>
            <a:ext cx="1380550" cy="1380550"/>
          </a:xfrm>
          <a:prstGeom prst="rect">
            <a:avLst/>
          </a:prstGeom>
          <a:noFill/>
          <a:ln cap="rnd" cmpd="sng" w="12175">
            <a:solidFill>
              <a:srgbClr val="43434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4294967295" type="subTitle"/>
          </p:nvPr>
        </p:nvSpPr>
        <p:spPr>
          <a:xfrm>
            <a:off x="944538" y="3209050"/>
            <a:ext cx="3462300" cy="1161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Nhu cầu tìm kiếm tăng cao</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Hạn chế trong sự lựa chọn</a:t>
            </a:r>
            <a:endParaRPr sz="1500">
              <a:solidFill>
                <a:schemeClr val="dk1"/>
              </a:solidFill>
            </a:endParaRPr>
          </a:p>
        </p:txBody>
      </p:sp>
      <p:sp>
        <p:nvSpPr>
          <p:cNvPr id="329" name="Google Shape;329;p42"/>
          <p:cNvSpPr txBox="1"/>
          <p:nvPr>
            <p:ph idx="4294967295" type="subTitle"/>
          </p:nvPr>
        </p:nvSpPr>
        <p:spPr>
          <a:xfrm>
            <a:off x="4930977" y="3124425"/>
            <a:ext cx="3738000" cy="1395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a:t>
            </a:r>
            <a:r>
              <a:rPr lang="en" sz="1500">
                <a:solidFill>
                  <a:schemeClr val="dk1"/>
                </a:solidFill>
              </a:rPr>
              <a:t>hiều lựa chọn bị hạn chế về mặt khoảng cách, khung giờ</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Hạn chế trong sự lựa chọn</a:t>
            </a:r>
            <a:endParaRPr sz="1500">
              <a:solidFill>
                <a:schemeClr val="dk1"/>
              </a:solidFill>
            </a:endParaRPr>
          </a:p>
          <a:p>
            <a:pPr indent="0" lvl="0" marL="0" rtl="0" algn="l">
              <a:spcBef>
                <a:spcPts val="1600"/>
              </a:spcBef>
              <a:spcAft>
                <a:spcPts val="0"/>
              </a:spcAft>
              <a:buClr>
                <a:schemeClr val="dk1"/>
              </a:buClr>
              <a:buSzPts val="1100"/>
              <a:buFont typeface="Arial"/>
              <a:buNone/>
            </a:pPr>
            <a:r>
              <a:t/>
            </a:r>
            <a:endParaRPr sz="1500">
              <a:solidFill>
                <a:schemeClr val="dk1"/>
              </a:solidFill>
            </a:endParaRPr>
          </a:p>
          <a:p>
            <a:pPr indent="0" lvl="0" marL="457200" rtl="0" algn="l">
              <a:spcBef>
                <a:spcPts val="1600"/>
              </a:spcBef>
              <a:spcAft>
                <a:spcPts val="1600"/>
              </a:spcAft>
              <a:buNone/>
            </a:pPr>
            <a:r>
              <a:t/>
            </a:r>
            <a:endParaRPr sz="1500">
              <a:solidFill>
                <a:schemeClr val="dk1"/>
              </a:solidFill>
            </a:endParaRPr>
          </a:p>
        </p:txBody>
      </p:sp>
      <p:grpSp>
        <p:nvGrpSpPr>
          <p:cNvPr id="330" name="Google Shape;330;p42"/>
          <p:cNvGrpSpPr/>
          <p:nvPr/>
        </p:nvGrpSpPr>
        <p:grpSpPr>
          <a:xfrm>
            <a:off x="1351122" y="1826800"/>
            <a:ext cx="2657955" cy="1297614"/>
            <a:chOff x="2426812" y="2005026"/>
            <a:chExt cx="2287200" cy="1240074"/>
          </a:xfrm>
        </p:grpSpPr>
        <p:grpSp>
          <p:nvGrpSpPr>
            <p:cNvPr id="331" name="Google Shape;331;p42"/>
            <p:cNvGrpSpPr/>
            <p:nvPr/>
          </p:nvGrpSpPr>
          <p:grpSpPr>
            <a:xfrm>
              <a:off x="2800161" y="2005026"/>
              <a:ext cx="1540524" cy="723108"/>
              <a:chOff x="2800161" y="2005026"/>
              <a:chExt cx="1540524" cy="723108"/>
            </a:xfrm>
          </p:grpSpPr>
          <p:grpSp>
            <p:nvGrpSpPr>
              <p:cNvPr id="332" name="Google Shape;332;p42"/>
              <p:cNvGrpSpPr/>
              <p:nvPr/>
            </p:nvGrpSpPr>
            <p:grpSpPr>
              <a:xfrm>
                <a:off x="3698470" y="2005026"/>
                <a:ext cx="642215" cy="723007"/>
                <a:chOff x="-53670800" y="2296300"/>
                <a:chExt cx="279625" cy="316650"/>
              </a:xfrm>
            </p:grpSpPr>
            <p:sp>
              <p:nvSpPr>
                <p:cNvPr id="333" name="Google Shape;333;p42"/>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4" name="Google Shape;334;p42"/>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5" name="Google Shape;335;p42"/>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6" name="Google Shape;336;p42"/>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grpSp>
            <p:nvGrpSpPr>
              <p:cNvPr id="337" name="Google Shape;337;p42"/>
              <p:cNvGrpSpPr/>
              <p:nvPr/>
            </p:nvGrpSpPr>
            <p:grpSpPr>
              <a:xfrm>
                <a:off x="2800161" y="2079065"/>
                <a:ext cx="642210" cy="649069"/>
                <a:chOff x="-55225575" y="1903275"/>
                <a:chExt cx="318225" cy="316650"/>
              </a:xfrm>
            </p:grpSpPr>
            <p:sp>
              <p:nvSpPr>
                <p:cNvPr id="338" name="Google Shape;338;p42"/>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9" name="Google Shape;339;p42"/>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0" name="Google Shape;340;p42"/>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1" name="Google Shape;341;p42"/>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2" name="Google Shape;342;p42"/>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grpSp>
        <p:sp>
          <p:nvSpPr>
            <p:cNvPr id="343" name="Google Shape;343;p42"/>
            <p:cNvSpPr txBox="1"/>
            <p:nvPr/>
          </p:nvSpPr>
          <p:spPr>
            <a:xfrm>
              <a:off x="2426812" y="2818500"/>
              <a:ext cx="2287200" cy="426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Phụ huynh/Học sinh</a:t>
              </a:r>
              <a:endParaRPr b="1" sz="1700"/>
            </a:p>
          </p:txBody>
        </p:sp>
      </p:grpSp>
      <p:grpSp>
        <p:nvGrpSpPr>
          <p:cNvPr id="344" name="Google Shape;344;p42"/>
          <p:cNvGrpSpPr/>
          <p:nvPr/>
        </p:nvGrpSpPr>
        <p:grpSpPr>
          <a:xfrm>
            <a:off x="5970488" y="1788214"/>
            <a:ext cx="1608000" cy="1169424"/>
            <a:chOff x="6734450" y="2573876"/>
            <a:chExt cx="1608000" cy="1169424"/>
          </a:xfrm>
        </p:grpSpPr>
        <p:grpSp>
          <p:nvGrpSpPr>
            <p:cNvPr id="345" name="Google Shape;345;p42"/>
            <p:cNvGrpSpPr/>
            <p:nvPr/>
          </p:nvGrpSpPr>
          <p:grpSpPr>
            <a:xfrm>
              <a:off x="7161200" y="2573876"/>
              <a:ext cx="754514" cy="723013"/>
              <a:chOff x="-52441674" y="1903475"/>
              <a:chExt cx="316650" cy="317250"/>
            </a:xfrm>
          </p:grpSpPr>
          <p:sp>
            <p:nvSpPr>
              <p:cNvPr id="346" name="Google Shape;346;p42"/>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42"/>
              <p:cNvSpPr/>
              <p:nvPr/>
            </p:nvSpPr>
            <p:spPr>
              <a:xfrm>
                <a:off x="-52441674"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8" name="Google Shape;348;p42"/>
            <p:cNvSpPr txBox="1"/>
            <p:nvPr/>
          </p:nvSpPr>
          <p:spPr>
            <a:xfrm>
              <a:off x="6734450" y="3296900"/>
              <a:ext cx="1608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Gia sư</a:t>
              </a:r>
              <a:endParaRPr b="1" sz="1700">
                <a:solidFill>
                  <a:schemeClr val="dk1"/>
                </a:solidFill>
                <a:latin typeface="Montserrat"/>
                <a:ea typeface="Montserrat"/>
                <a:cs typeface="Montserrat"/>
                <a:sym typeface="Montserrat"/>
              </a:endParaRPr>
            </a:p>
          </p:txBody>
        </p:sp>
      </p:grpSp>
      <p:sp>
        <p:nvSpPr>
          <p:cNvPr id="349" name="Google Shape;349;p4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Vấn đề đa số người dùng gặp phải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049" name="Google Shape;1049;p96"/>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3</a:t>
            </a:r>
            <a:r>
              <a:rPr lang="en" sz="3600"/>
              <a:t> </a:t>
            </a:r>
            <a:r>
              <a:rPr lang="en" sz="2200">
                <a:solidFill>
                  <a:srgbClr val="CCCCCC"/>
                </a:solidFill>
                <a:highlight>
                  <a:schemeClr val="accent1"/>
                </a:highlight>
              </a:rPr>
              <a:t>open</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50" name="Google Shape;1050;p96"/>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96"/>
          <p:cNvGrpSpPr/>
          <p:nvPr/>
        </p:nvGrpSpPr>
        <p:grpSpPr>
          <a:xfrm>
            <a:off x="7458387" y="3618777"/>
            <a:ext cx="582244" cy="547800"/>
            <a:chOff x="5972700" y="2330200"/>
            <a:chExt cx="411625" cy="387275"/>
          </a:xfrm>
        </p:grpSpPr>
        <p:sp>
          <p:nvSpPr>
            <p:cNvPr id="1052" name="Google Shape;1052;p9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96"/>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6"/>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11</a:t>
            </a:r>
            <a:r>
              <a:rPr lang="en" sz="3600"/>
              <a:t> </a:t>
            </a:r>
            <a:r>
              <a:rPr lang="en" sz="2200">
                <a:solidFill>
                  <a:srgbClr val="CCCCCC"/>
                </a:solidFill>
                <a:highlight>
                  <a:schemeClr val="accent1"/>
                </a:highlight>
              </a:rPr>
              <a:t>closed</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56" name="Google Shape;1056;p96"/>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B</a:t>
            </a:r>
            <a:r>
              <a:rPr b="1" lang="en" sz="4500">
                <a:solidFill>
                  <a:schemeClr val="lt1"/>
                </a:solidFill>
                <a:latin typeface="Montserrat"/>
                <a:ea typeface="Montserrat"/>
                <a:cs typeface="Montserrat"/>
                <a:sym typeface="Montserrat"/>
              </a:rPr>
              <a:t>ugs</a:t>
            </a:r>
            <a:endParaRPr b="1" sz="4500">
              <a:solidFill>
                <a:schemeClr val="lt1"/>
              </a:solidFill>
              <a:latin typeface="Montserrat"/>
              <a:ea typeface="Montserrat"/>
              <a:cs typeface="Montserrat"/>
              <a:sym typeface="Montserrat"/>
            </a:endParaRPr>
          </a:p>
        </p:txBody>
      </p:sp>
      <p:sp>
        <p:nvSpPr>
          <p:cNvPr id="1057" name="Google Shape;1057;p96"/>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96"/>
          <p:cNvPicPr preferRelativeResize="0"/>
          <p:nvPr/>
        </p:nvPicPr>
        <p:blipFill>
          <a:blip r:embed="rId3">
            <a:alphaModFix/>
          </a:blip>
          <a:stretch>
            <a:fillRect/>
          </a:stretch>
        </p:blipFill>
        <p:spPr>
          <a:xfrm>
            <a:off x="6433225" y="988675"/>
            <a:ext cx="948850" cy="948850"/>
          </a:xfrm>
          <a:prstGeom prst="rect">
            <a:avLst/>
          </a:prstGeom>
          <a:noFill/>
          <a:ln>
            <a:noFill/>
          </a:ln>
        </p:spPr>
      </p:pic>
      <p:pic>
        <p:nvPicPr>
          <p:cNvPr id="1059" name="Google Shape;1059;p96"/>
          <p:cNvPicPr preferRelativeResize="0"/>
          <p:nvPr/>
        </p:nvPicPr>
        <p:blipFill>
          <a:blip r:embed="rId4">
            <a:alphaModFix/>
          </a:blip>
          <a:stretch>
            <a:fillRect/>
          </a:stretch>
        </p:blipFill>
        <p:spPr>
          <a:xfrm>
            <a:off x="6377413" y="2700050"/>
            <a:ext cx="1060475" cy="1060475"/>
          </a:xfrm>
          <a:prstGeom prst="rect">
            <a:avLst/>
          </a:prstGeom>
          <a:noFill/>
          <a:ln>
            <a:noFill/>
          </a:ln>
        </p:spPr>
      </p:pic>
      <p:pic>
        <p:nvPicPr>
          <p:cNvPr id="1060" name="Google Shape;1060;p96"/>
          <p:cNvPicPr preferRelativeResize="0"/>
          <p:nvPr/>
        </p:nvPicPr>
        <p:blipFill>
          <a:blip r:embed="rId5">
            <a:alphaModFix/>
          </a:blip>
          <a:stretch>
            <a:fillRect/>
          </a:stretch>
        </p:blipFill>
        <p:spPr>
          <a:xfrm>
            <a:off x="587100" y="2979850"/>
            <a:ext cx="1615651" cy="1615651"/>
          </a:xfrm>
          <a:prstGeom prst="rect">
            <a:avLst/>
          </a:prstGeom>
          <a:noFill/>
          <a:ln cap="rnd" cmpd="sng" w="12175">
            <a:solidFill>
              <a:schemeClr val="lt1"/>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7"/>
          <p:cNvSpPr txBox="1"/>
          <p:nvPr>
            <p:ph type="title"/>
          </p:nvPr>
        </p:nvSpPr>
        <p:spPr>
          <a:xfrm>
            <a:off x="758950" y="78642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a:t>
            </a:r>
            <a:r>
              <a:rPr lang="en">
                <a:solidFill>
                  <a:schemeClr val="dk2"/>
                </a:solidFill>
              </a:rPr>
              <a:t>ug</a:t>
            </a:r>
            <a:r>
              <a:rPr lang="en"/>
              <a:t>: Search yêu cầu tìm kiếm gia sư    theo chữ trong tên không được</a:t>
            </a:r>
            <a:endParaRPr/>
          </a:p>
        </p:txBody>
      </p:sp>
      <p:pic>
        <p:nvPicPr>
          <p:cNvPr id="1066" name="Google Shape;1066;p97"/>
          <p:cNvPicPr preferRelativeResize="0"/>
          <p:nvPr/>
        </p:nvPicPr>
        <p:blipFill rotWithShape="1">
          <a:blip r:embed="rId3">
            <a:alphaModFix/>
          </a:blip>
          <a:srcRect b="0" l="1300" r="-1300" t="0"/>
          <a:stretch/>
        </p:blipFill>
        <p:spPr>
          <a:xfrm>
            <a:off x="152400" y="2175175"/>
            <a:ext cx="8839200" cy="105647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8"/>
          <p:cNvSpPr txBox="1"/>
          <p:nvPr>
            <p:ph type="title"/>
          </p:nvPr>
        </p:nvSpPr>
        <p:spPr>
          <a:xfrm>
            <a:off x="758950" y="78642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Bug</a:t>
            </a:r>
            <a:r>
              <a:rPr lang="en"/>
              <a:t>: Search yêu cầu nh</a:t>
            </a:r>
            <a:r>
              <a:rPr lang="en"/>
              <a:t>ận lớp</a:t>
            </a:r>
            <a:r>
              <a:rPr lang="en"/>
              <a:t> </a:t>
            </a:r>
            <a:endParaRPr/>
          </a:p>
          <a:p>
            <a:pPr indent="0" lvl="0" marL="0" rtl="0" algn="ctr">
              <a:spcBef>
                <a:spcPts val="0"/>
              </a:spcBef>
              <a:spcAft>
                <a:spcPts val="0"/>
              </a:spcAft>
              <a:buNone/>
            </a:pPr>
            <a:r>
              <a:rPr lang="en"/>
              <a:t>theo chữ trong tên không ra</a:t>
            </a:r>
            <a:endParaRPr/>
          </a:p>
        </p:txBody>
      </p:sp>
      <p:pic>
        <p:nvPicPr>
          <p:cNvPr id="1072" name="Google Shape;1072;p98"/>
          <p:cNvPicPr preferRelativeResize="0"/>
          <p:nvPr/>
        </p:nvPicPr>
        <p:blipFill>
          <a:blip r:embed="rId3">
            <a:alphaModFix/>
          </a:blip>
          <a:stretch>
            <a:fillRect/>
          </a:stretch>
        </p:blipFill>
        <p:spPr>
          <a:xfrm>
            <a:off x="152400" y="2212550"/>
            <a:ext cx="8839202" cy="10445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9"/>
          <p:cNvSpPr txBox="1"/>
          <p:nvPr>
            <p:ph type="title"/>
          </p:nvPr>
        </p:nvSpPr>
        <p:spPr>
          <a:xfrm>
            <a:off x="717900" y="9877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Bug</a:t>
            </a:r>
            <a:r>
              <a:rPr lang="en"/>
              <a:t>: L</a:t>
            </a:r>
            <a:r>
              <a:rPr lang="en"/>
              <a:t>ỗi phân trang quản lý người dùng</a:t>
            </a:r>
            <a:endParaRPr/>
          </a:p>
        </p:txBody>
      </p:sp>
      <p:pic>
        <p:nvPicPr>
          <p:cNvPr id="1078" name="Google Shape;1078;p99"/>
          <p:cNvPicPr preferRelativeResize="0"/>
          <p:nvPr/>
        </p:nvPicPr>
        <p:blipFill>
          <a:blip r:embed="rId3">
            <a:alphaModFix/>
          </a:blip>
          <a:stretch>
            <a:fillRect/>
          </a:stretch>
        </p:blipFill>
        <p:spPr>
          <a:xfrm>
            <a:off x="152400" y="2361238"/>
            <a:ext cx="8839197" cy="605913"/>
          </a:xfrm>
          <a:prstGeom prst="rect">
            <a:avLst/>
          </a:prstGeom>
          <a:noFill/>
          <a:ln>
            <a:noFill/>
          </a:ln>
        </p:spPr>
      </p:pic>
      <p:sp>
        <p:nvSpPr>
          <p:cNvPr id="1079" name="Google Shape;1079;p99"/>
          <p:cNvSpPr txBox="1"/>
          <p:nvPr/>
        </p:nvSpPr>
        <p:spPr>
          <a:xfrm>
            <a:off x="4200900" y="1098850"/>
            <a:ext cx="52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0"/>
          <p:cNvSpPr txBox="1"/>
          <p:nvPr>
            <p:ph type="title"/>
          </p:nvPr>
        </p:nvSpPr>
        <p:spPr>
          <a:xfrm>
            <a:off x="156175" y="3052150"/>
            <a:ext cx="578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ứng dụng</a:t>
            </a:r>
            <a:endParaRPr/>
          </a:p>
        </p:txBody>
      </p:sp>
      <p:sp>
        <p:nvSpPr>
          <p:cNvPr id="1085" name="Google Shape;1085;p100"/>
          <p:cNvSpPr txBox="1"/>
          <p:nvPr>
            <p:ph idx="2" type="title"/>
          </p:nvPr>
        </p:nvSpPr>
        <p:spPr>
          <a:xfrm>
            <a:off x="348975" y="1615950"/>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1"/>
          <p:cNvSpPr txBox="1"/>
          <p:nvPr>
            <p:ph type="title"/>
          </p:nvPr>
        </p:nvSpPr>
        <p:spPr>
          <a:xfrm>
            <a:off x="662875" y="501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
            </a:r>
            <a:r>
              <a:rPr lang="en"/>
              <a:t>ink demo</a:t>
            </a:r>
            <a:endParaRPr/>
          </a:p>
        </p:txBody>
      </p:sp>
      <p:sp>
        <p:nvSpPr>
          <p:cNvPr id="1091" name="Google Shape;1091;p101"/>
          <p:cNvSpPr txBox="1"/>
          <p:nvPr/>
        </p:nvSpPr>
        <p:spPr>
          <a:xfrm>
            <a:off x="1180700" y="1721200"/>
            <a:ext cx="692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hlinkClick r:id="rId3"/>
              </a:rPr>
              <a:t>https://ketnoigiasuhocsinh.herokuapp.com/</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092" name="Google Shape;1092;p101"/>
          <p:cNvSpPr txBox="1"/>
          <p:nvPr/>
        </p:nvSpPr>
        <p:spPr>
          <a:xfrm>
            <a:off x="1180700" y="2682200"/>
            <a:ext cx="7001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hlinkClick r:id="rId4"/>
              </a:rPr>
              <a:t>https://ketnoigiasuhocsinh-admin.herokuapp.com/</a:t>
            </a:r>
            <a:br>
              <a:rPr lang="en" sz="2800">
                <a:solidFill>
                  <a:schemeClr val="dk1"/>
                </a:solidFill>
              </a:rPr>
            </a:br>
            <a:endParaRPr>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 video demo</a:t>
            </a:r>
            <a:endParaRPr/>
          </a:p>
        </p:txBody>
      </p:sp>
      <p:sp>
        <p:nvSpPr>
          <p:cNvPr id="1098" name="Google Shape;1098;p102"/>
          <p:cNvSpPr txBox="1"/>
          <p:nvPr/>
        </p:nvSpPr>
        <p:spPr>
          <a:xfrm>
            <a:off x="1133525" y="1560125"/>
            <a:ext cx="6886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latin typeface="Montserrat"/>
                <a:ea typeface="Montserrat"/>
                <a:cs typeface="Montserrat"/>
                <a:sym typeface="Montserrat"/>
                <a:hlinkClick r:id="rId3"/>
              </a:rPr>
              <a:t>https://drive.google.com/file/d/1cJ8V5WPQ2aKqkpcul5E_ygNRtMB6geL3/view?usp=sharing</a:t>
            </a:r>
            <a:endParaRPr sz="28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2800">
              <a:solidFill>
                <a:schemeClr val="accen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3"/>
          <p:cNvSpPr txBox="1"/>
          <p:nvPr>
            <p:ph type="title"/>
          </p:nvPr>
        </p:nvSpPr>
        <p:spPr>
          <a:xfrm>
            <a:off x="49525" y="1524975"/>
            <a:ext cx="5785500" cy="22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Cám ơn mọi người đã theo dõi</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Dự án kết nối Gia sư và Học Sinh </a:t>
            </a:r>
            <a:endParaRPr/>
          </a:p>
        </p:txBody>
      </p:sp>
      <p:cxnSp>
        <p:nvCxnSpPr>
          <p:cNvPr id="355" name="Google Shape;355;p43"/>
          <p:cNvCxnSpPr>
            <a:stCxn id="356" idx="2"/>
            <a:endCxn id="357" idx="0"/>
          </p:cNvCxnSpPr>
          <p:nvPr/>
        </p:nvCxnSpPr>
        <p:spPr>
          <a:xfrm flipH="1" rot="-5400000">
            <a:off x="5422088" y="1248075"/>
            <a:ext cx="954000" cy="2809800"/>
          </a:xfrm>
          <a:prstGeom prst="bentConnector3">
            <a:avLst>
              <a:gd fmla="val 49995" name="adj1"/>
            </a:avLst>
          </a:prstGeom>
          <a:noFill/>
          <a:ln cap="flat" cmpd="sng" w="19050">
            <a:solidFill>
              <a:schemeClr val="dk2"/>
            </a:solidFill>
            <a:prstDash val="solid"/>
            <a:miter lim="8000"/>
            <a:headEnd len="sm" w="sm" type="none"/>
            <a:tailEnd len="sm" w="sm" type="none"/>
          </a:ln>
        </p:spPr>
      </p:cxnSp>
      <p:cxnSp>
        <p:nvCxnSpPr>
          <p:cNvPr id="358" name="Google Shape;358;p43"/>
          <p:cNvCxnSpPr>
            <a:stCxn id="359" idx="0"/>
            <a:endCxn id="356" idx="2"/>
          </p:cNvCxnSpPr>
          <p:nvPr/>
        </p:nvCxnSpPr>
        <p:spPr>
          <a:xfrm rot="-5400000">
            <a:off x="2549714" y="1185266"/>
            <a:ext cx="954000" cy="2935200"/>
          </a:xfrm>
          <a:prstGeom prst="bentConnector3">
            <a:avLst>
              <a:gd fmla="val 49994" name="adj1"/>
            </a:avLst>
          </a:prstGeom>
          <a:noFill/>
          <a:ln cap="flat" cmpd="sng" w="19050">
            <a:solidFill>
              <a:schemeClr val="dk2"/>
            </a:solidFill>
            <a:prstDash val="solid"/>
            <a:miter lim="8000"/>
            <a:headEnd len="sm" w="sm" type="none"/>
            <a:tailEnd len="sm" w="sm" type="none"/>
          </a:ln>
        </p:spPr>
      </p:cxnSp>
      <p:sp>
        <p:nvSpPr>
          <p:cNvPr id="356" name="Google Shape;356;p43"/>
          <p:cNvSpPr txBox="1"/>
          <p:nvPr/>
        </p:nvSpPr>
        <p:spPr>
          <a:xfrm>
            <a:off x="3723938" y="1777275"/>
            <a:ext cx="1540500" cy="3987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Mục tiêu</a:t>
            </a:r>
            <a:endParaRPr b="1" sz="1800">
              <a:solidFill>
                <a:schemeClr val="lt1"/>
              </a:solidFill>
              <a:latin typeface="Montserrat"/>
              <a:ea typeface="Montserrat"/>
              <a:cs typeface="Montserrat"/>
              <a:sym typeface="Montserrat"/>
            </a:endParaRPr>
          </a:p>
        </p:txBody>
      </p:sp>
      <p:sp>
        <p:nvSpPr>
          <p:cNvPr id="359" name="Google Shape;359;p43"/>
          <p:cNvSpPr txBox="1"/>
          <p:nvPr/>
        </p:nvSpPr>
        <p:spPr>
          <a:xfrm>
            <a:off x="675614" y="3129866"/>
            <a:ext cx="1767000" cy="7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Trung gian kết nối gia sư và phụ </a:t>
            </a:r>
            <a:r>
              <a:rPr b="1" lang="en">
                <a:solidFill>
                  <a:schemeClr val="lt1"/>
                </a:solidFill>
                <a:latin typeface="Montserrat"/>
                <a:ea typeface="Montserrat"/>
                <a:cs typeface="Montserrat"/>
                <a:sym typeface="Montserrat"/>
              </a:rPr>
              <a:t>h</a:t>
            </a:r>
            <a:r>
              <a:rPr b="1" lang="en">
                <a:solidFill>
                  <a:schemeClr val="lt1"/>
                </a:solidFill>
                <a:latin typeface="Montserrat"/>
                <a:ea typeface="Montserrat"/>
                <a:cs typeface="Montserrat"/>
                <a:sym typeface="Montserrat"/>
              </a:rPr>
              <a:t>uynh/học sinh</a:t>
            </a:r>
            <a:endParaRPr b="1">
              <a:solidFill>
                <a:schemeClr val="lt1"/>
              </a:solidFill>
              <a:latin typeface="Montserrat"/>
              <a:ea typeface="Montserrat"/>
              <a:cs typeface="Montserrat"/>
              <a:sym typeface="Montserrat"/>
            </a:endParaRPr>
          </a:p>
        </p:txBody>
      </p:sp>
      <p:sp>
        <p:nvSpPr>
          <p:cNvPr id="357" name="Google Shape;357;p43"/>
          <p:cNvSpPr txBox="1"/>
          <p:nvPr/>
        </p:nvSpPr>
        <p:spPr>
          <a:xfrm>
            <a:off x="6139888" y="3129875"/>
            <a:ext cx="2328300" cy="8313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a:t>
            </a:r>
            <a:r>
              <a:rPr b="1" lang="en">
                <a:solidFill>
                  <a:schemeClr val="lt1"/>
                </a:solidFill>
                <a:latin typeface="Montserrat"/>
                <a:ea typeface="Montserrat"/>
                <a:cs typeface="Montserrat"/>
                <a:sym typeface="Montserrat"/>
              </a:rPr>
              <a:t>ơ hội để gia sư và phụ huynh tìm dễ dàng tìm thấy nhau</a:t>
            </a:r>
            <a:endParaRPr b="1">
              <a:solidFill>
                <a:schemeClr val="lt1"/>
              </a:solidFill>
              <a:latin typeface="Montserrat"/>
              <a:ea typeface="Montserrat"/>
              <a:cs typeface="Montserrat"/>
              <a:sym typeface="Montserrat"/>
            </a:endParaRPr>
          </a:p>
        </p:txBody>
      </p:sp>
      <p:cxnSp>
        <p:nvCxnSpPr>
          <p:cNvPr id="360" name="Google Shape;360;p43"/>
          <p:cNvCxnSpPr/>
          <p:nvPr/>
        </p:nvCxnSpPr>
        <p:spPr>
          <a:xfrm flipH="1" rot="5400000">
            <a:off x="4251325" y="2886825"/>
            <a:ext cx="485700" cy="600"/>
          </a:xfrm>
          <a:prstGeom prst="bentConnector3">
            <a:avLst>
              <a:gd fmla="val 52996" name="adj1"/>
            </a:avLst>
          </a:prstGeom>
          <a:noFill/>
          <a:ln cap="flat" cmpd="sng" w="19050">
            <a:solidFill>
              <a:schemeClr val="dk2"/>
            </a:solidFill>
            <a:prstDash val="solid"/>
            <a:miter lim="8000"/>
            <a:headEnd len="sm" w="sm" type="none"/>
            <a:tailEnd len="sm" w="sm" type="none"/>
          </a:ln>
        </p:spPr>
      </p:cxnSp>
      <p:sp>
        <p:nvSpPr>
          <p:cNvPr id="361" name="Google Shape;361;p43"/>
          <p:cNvSpPr txBox="1"/>
          <p:nvPr/>
        </p:nvSpPr>
        <p:spPr>
          <a:xfrm>
            <a:off x="3444338" y="3084700"/>
            <a:ext cx="2099700" cy="8313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Giải quyết khó khăn mà người dùng thường gặp</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4"/>
          <p:cNvPicPr preferRelativeResize="0"/>
          <p:nvPr/>
        </p:nvPicPr>
        <p:blipFill>
          <a:blip r:embed="rId3">
            <a:alphaModFix/>
          </a:blip>
          <a:stretch>
            <a:fillRect/>
          </a:stretch>
        </p:blipFill>
        <p:spPr>
          <a:xfrm>
            <a:off x="100699" y="1318528"/>
            <a:ext cx="3292944" cy="2139624"/>
          </a:xfrm>
          <a:prstGeom prst="rect">
            <a:avLst/>
          </a:prstGeom>
          <a:noFill/>
          <a:ln>
            <a:noFill/>
          </a:ln>
        </p:spPr>
      </p:pic>
      <p:sp>
        <p:nvSpPr>
          <p:cNvPr id="367" name="Google Shape;367;p44"/>
          <p:cNvSpPr txBox="1"/>
          <p:nvPr>
            <p:ph idx="2" type="title"/>
          </p:nvPr>
        </p:nvSpPr>
        <p:spPr>
          <a:xfrm>
            <a:off x="-5750" y="3579851"/>
            <a:ext cx="33993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800"/>
              <a:t>Dự án kết nối Gia sư và Học Sinh </a:t>
            </a:r>
            <a:endParaRPr sz="1800"/>
          </a:p>
        </p:txBody>
      </p:sp>
      <p:sp>
        <p:nvSpPr>
          <p:cNvPr id="368" name="Google Shape;368;p44"/>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Sản phẩm dự án</a:t>
            </a:r>
            <a:endParaRPr/>
          </a:p>
        </p:txBody>
      </p:sp>
      <p:grpSp>
        <p:nvGrpSpPr>
          <p:cNvPr id="369" name="Google Shape;369;p44"/>
          <p:cNvGrpSpPr/>
          <p:nvPr/>
        </p:nvGrpSpPr>
        <p:grpSpPr>
          <a:xfrm>
            <a:off x="3545898" y="2512357"/>
            <a:ext cx="1625871" cy="154942"/>
            <a:chOff x="238125" y="2506075"/>
            <a:chExt cx="7115411" cy="673075"/>
          </a:xfrm>
        </p:grpSpPr>
        <p:sp>
          <p:nvSpPr>
            <p:cNvPr id="370" name="Google Shape;370;p4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6"/>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accent6"/>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44"/>
          <p:cNvGrpSpPr/>
          <p:nvPr/>
        </p:nvGrpSpPr>
        <p:grpSpPr>
          <a:xfrm>
            <a:off x="7274904" y="1749593"/>
            <a:ext cx="572622" cy="1680657"/>
            <a:chOff x="1004031" y="1819635"/>
            <a:chExt cx="170718" cy="510016"/>
          </a:xfrm>
        </p:grpSpPr>
        <p:sp>
          <p:nvSpPr>
            <p:cNvPr id="376" name="Google Shape;376;p44"/>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4"/>
          <p:cNvSpPr txBox="1"/>
          <p:nvPr/>
        </p:nvSpPr>
        <p:spPr>
          <a:xfrm>
            <a:off x="3869814" y="2711852"/>
            <a:ext cx="9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Nhu cầu</a:t>
            </a:r>
            <a:endParaRPr>
              <a:latin typeface="Montserrat"/>
              <a:ea typeface="Montserrat"/>
              <a:cs typeface="Montserrat"/>
              <a:sym typeface="Montserrat"/>
            </a:endParaRPr>
          </a:p>
        </p:txBody>
      </p:sp>
      <p:sp>
        <p:nvSpPr>
          <p:cNvPr id="382" name="Google Shape;382;p44"/>
          <p:cNvSpPr txBox="1"/>
          <p:nvPr/>
        </p:nvSpPr>
        <p:spPr>
          <a:xfrm>
            <a:off x="3805503" y="2067603"/>
            <a:ext cx="11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Giải quyết</a:t>
            </a:r>
            <a:endParaRPr>
              <a:latin typeface="Montserrat"/>
              <a:ea typeface="Montserrat"/>
              <a:cs typeface="Montserrat"/>
              <a:sym typeface="Montserrat"/>
            </a:endParaRPr>
          </a:p>
        </p:txBody>
      </p:sp>
      <p:grpSp>
        <p:nvGrpSpPr>
          <p:cNvPr id="383" name="Google Shape;383;p44"/>
          <p:cNvGrpSpPr/>
          <p:nvPr/>
        </p:nvGrpSpPr>
        <p:grpSpPr>
          <a:xfrm>
            <a:off x="5279319" y="2388444"/>
            <a:ext cx="2052047" cy="402767"/>
            <a:chOff x="3940847" y="4110650"/>
            <a:chExt cx="2067554" cy="402767"/>
          </a:xfrm>
        </p:grpSpPr>
        <p:sp>
          <p:nvSpPr>
            <p:cNvPr id="384" name="Google Shape;384;p44"/>
            <p:cNvSpPr/>
            <p:nvPr/>
          </p:nvSpPr>
          <p:spPr>
            <a:xfrm>
              <a:off x="3940847" y="4113224"/>
              <a:ext cx="402615" cy="400193"/>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5" name="Google Shape;385;p44"/>
            <p:cNvSpPr txBox="1"/>
            <p:nvPr/>
          </p:nvSpPr>
          <p:spPr>
            <a:xfrm>
              <a:off x="4370400" y="4110650"/>
              <a:ext cx="1638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Thuận tiện nhất</a:t>
              </a:r>
              <a:endParaRPr>
                <a:latin typeface="Montserrat"/>
                <a:ea typeface="Montserrat"/>
                <a:cs typeface="Montserrat"/>
                <a:sym typeface="Montserrat"/>
              </a:endParaRPr>
            </a:p>
          </p:txBody>
        </p:sp>
      </p:grpSp>
      <p:grpSp>
        <p:nvGrpSpPr>
          <p:cNvPr id="386" name="Google Shape;386;p44"/>
          <p:cNvGrpSpPr/>
          <p:nvPr/>
        </p:nvGrpSpPr>
        <p:grpSpPr>
          <a:xfrm>
            <a:off x="7681318" y="1318453"/>
            <a:ext cx="1357956" cy="1079603"/>
            <a:chOff x="6734450" y="2573876"/>
            <a:chExt cx="1608000" cy="1232424"/>
          </a:xfrm>
        </p:grpSpPr>
        <p:grpSp>
          <p:nvGrpSpPr>
            <p:cNvPr id="387" name="Google Shape;387;p44"/>
            <p:cNvGrpSpPr/>
            <p:nvPr/>
          </p:nvGrpSpPr>
          <p:grpSpPr>
            <a:xfrm>
              <a:off x="7161200" y="2573876"/>
              <a:ext cx="754514" cy="723013"/>
              <a:chOff x="-52441674" y="1903475"/>
              <a:chExt cx="316650" cy="317250"/>
            </a:xfrm>
          </p:grpSpPr>
          <p:sp>
            <p:nvSpPr>
              <p:cNvPr id="388" name="Google Shape;388;p44"/>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44"/>
              <p:cNvSpPr/>
              <p:nvPr/>
            </p:nvSpPr>
            <p:spPr>
              <a:xfrm>
                <a:off x="-52441674"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90" name="Google Shape;390;p44"/>
            <p:cNvSpPr txBox="1"/>
            <p:nvPr/>
          </p:nvSpPr>
          <p:spPr>
            <a:xfrm>
              <a:off x="6734450" y="3296900"/>
              <a:ext cx="1608000" cy="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Gia sư</a:t>
              </a:r>
              <a:endParaRPr b="1" sz="1700">
                <a:solidFill>
                  <a:schemeClr val="dk1"/>
                </a:solidFill>
                <a:latin typeface="Montserrat"/>
                <a:ea typeface="Montserrat"/>
                <a:cs typeface="Montserrat"/>
                <a:sym typeface="Montserrat"/>
              </a:endParaRPr>
            </a:p>
          </p:txBody>
        </p:sp>
      </p:grpSp>
      <p:grpSp>
        <p:nvGrpSpPr>
          <p:cNvPr id="391" name="Google Shape;391;p44"/>
          <p:cNvGrpSpPr/>
          <p:nvPr/>
        </p:nvGrpSpPr>
        <p:grpSpPr>
          <a:xfrm>
            <a:off x="7968735" y="3198516"/>
            <a:ext cx="740699" cy="756540"/>
            <a:chOff x="-53670800" y="2296300"/>
            <a:chExt cx="279625" cy="316650"/>
          </a:xfrm>
        </p:grpSpPr>
        <p:sp>
          <p:nvSpPr>
            <p:cNvPr id="392" name="Google Shape;392;p44"/>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3" name="Google Shape;393;p44"/>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4" name="Google Shape;394;p44"/>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5" name="Google Shape;395;p44"/>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sp>
        <p:nvSpPr>
          <p:cNvPr id="396" name="Google Shape;396;p44"/>
          <p:cNvSpPr txBox="1"/>
          <p:nvPr/>
        </p:nvSpPr>
        <p:spPr>
          <a:xfrm>
            <a:off x="7576404" y="3955051"/>
            <a:ext cx="15675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Học</a:t>
            </a:r>
            <a:r>
              <a:rPr b="1" lang="en" sz="1700">
                <a:solidFill>
                  <a:schemeClr val="dk1"/>
                </a:solidFill>
                <a:latin typeface="Montserrat"/>
                <a:ea typeface="Montserrat"/>
                <a:cs typeface="Montserrat"/>
                <a:sym typeface="Montserrat"/>
              </a:rPr>
              <a:t> sinh</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Sản phẩm dự án</a:t>
            </a:r>
            <a:endParaRPr/>
          </a:p>
          <a:p>
            <a:pPr indent="0" lvl="0" marL="0" rtl="0" algn="l">
              <a:spcBef>
                <a:spcPts val="0"/>
              </a:spcBef>
              <a:spcAft>
                <a:spcPts val="0"/>
              </a:spcAft>
              <a:buNone/>
            </a:pPr>
            <a:r>
              <a:t/>
            </a:r>
            <a:endParaRPr/>
          </a:p>
        </p:txBody>
      </p:sp>
      <p:pic>
        <p:nvPicPr>
          <p:cNvPr id="402" name="Google Shape;402;p45"/>
          <p:cNvPicPr preferRelativeResize="0"/>
          <p:nvPr/>
        </p:nvPicPr>
        <p:blipFill>
          <a:blip r:embed="rId3">
            <a:alphaModFix/>
          </a:blip>
          <a:stretch>
            <a:fillRect/>
          </a:stretch>
        </p:blipFill>
        <p:spPr>
          <a:xfrm>
            <a:off x="833874" y="1440266"/>
            <a:ext cx="3292944" cy="2139624"/>
          </a:xfrm>
          <a:prstGeom prst="rect">
            <a:avLst/>
          </a:prstGeom>
          <a:noFill/>
          <a:ln>
            <a:noFill/>
          </a:ln>
        </p:spPr>
      </p:pic>
      <p:sp>
        <p:nvSpPr>
          <p:cNvPr id="403" name="Google Shape;403;p45"/>
          <p:cNvSpPr txBox="1"/>
          <p:nvPr>
            <p:ph type="title"/>
          </p:nvPr>
        </p:nvSpPr>
        <p:spPr>
          <a:xfrm>
            <a:off x="780700" y="3760701"/>
            <a:ext cx="3399300" cy="738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Dự án kết nối Gia sư và Học Sinh </a:t>
            </a:r>
            <a:endParaRPr sz="1800"/>
          </a:p>
        </p:txBody>
      </p:sp>
      <p:sp>
        <p:nvSpPr>
          <p:cNvPr id="404" name="Google Shape;404;p45"/>
          <p:cNvSpPr txBox="1"/>
          <p:nvPr/>
        </p:nvSpPr>
        <p:spPr>
          <a:xfrm>
            <a:off x="4796200" y="1146750"/>
            <a:ext cx="3000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Đ</a:t>
            </a:r>
            <a:r>
              <a:rPr lang="en" sz="1600">
                <a:solidFill>
                  <a:schemeClr val="dk1"/>
                </a:solidFill>
                <a:latin typeface="Times New Roman"/>
                <a:ea typeface="Times New Roman"/>
                <a:cs typeface="Times New Roman"/>
                <a:sym typeface="Times New Roman"/>
              </a:rPr>
              <a:t>ược liên hệ trực tiếp sau khi yêu cầu được xử lý</a:t>
            </a:r>
            <a:endParaRPr sz="1600"/>
          </a:p>
        </p:txBody>
      </p:sp>
      <p:sp>
        <p:nvSpPr>
          <p:cNvPr id="405" name="Google Shape;405;p45"/>
          <p:cNvSpPr txBox="1"/>
          <p:nvPr/>
        </p:nvSpPr>
        <p:spPr>
          <a:xfrm>
            <a:off x="4796200" y="2276450"/>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a:t>
            </a:r>
            <a:r>
              <a:rPr lang="en" sz="1600">
                <a:solidFill>
                  <a:schemeClr val="dk1"/>
                </a:solidFill>
                <a:latin typeface="Times New Roman"/>
                <a:ea typeface="Times New Roman"/>
                <a:cs typeface="Times New Roman"/>
                <a:sym typeface="Times New Roman"/>
              </a:rPr>
              <a:t>iếp nhận yêu cầu 24/7 </a:t>
            </a:r>
            <a:endParaRPr sz="1600"/>
          </a:p>
        </p:txBody>
      </p:sp>
      <p:sp>
        <p:nvSpPr>
          <p:cNvPr id="406" name="Google Shape;406;p45"/>
          <p:cNvSpPr txBox="1"/>
          <p:nvPr/>
        </p:nvSpPr>
        <p:spPr>
          <a:xfrm>
            <a:off x="4796200" y="4203600"/>
            <a:ext cx="3000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a:t>
            </a:r>
            <a:r>
              <a:rPr lang="en" sz="1600">
                <a:solidFill>
                  <a:schemeClr val="dk1"/>
                </a:solidFill>
                <a:latin typeface="Times New Roman"/>
                <a:ea typeface="Times New Roman"/>
                <a:cs typeface="Times New Roman"/>
                <a:sym typeface="Times New Roman"/>
              </a:rPr>
              <a:t>hụ huynh cũng như gia sư có thể theo dõi được yêu cầu của mình</a:t>
            </a:r>
            <a:endParaRPr sz="1600">
              <a:solidFill>
                <a:schemeClr val="dk1"/>
              </a:solidFill>
            </a:endParaRPr>
          </a:p>
        </p:txBody>
      </p:sp>
      <p:sp>
        <p:nvSpPr>
          <p:cNvPr id="407" name="Google Shape;407;p45"/>
          <p:cNvSpPr txBox="1"/>
          <p:nvPr/>
        </p:nvSpPr>
        <p:spPr>
          <a:xfrm>
            <a:off x="4796200" y="3160138"/>
            <a:ext cx="3000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a:t>
            </a:r>
            <a:r>
              <a:rPr lang="en" sz="1600">
                <a:solidFill>
                  <a:schemeClr val="dk1"/>
                </a:solidFill>
                <a:latin typeface="Times New Roman"/>
                <a:ea typeface="Times New Roman"/>
                <a:cs typeface="Times New Roman"/>
                <a:sym typeface="Times New Roman"/>
              </a:rPr>
              <a:t>ác yêu cầu sẽ được phê duyệt trong vòng 24h</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